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4" r:id="rId2"/>
    <p:sldMasterId id="2147483785" r:id="rId3"/>
  </p:sldMasterIdLst>
  <p:notesMasterIdLst>
    <p:notesMasterId r:id="rId28"/>
  </p:notesMasterIdLst>
  <p:handoutMasterIdLst>
    <p:handoutMasterId r:id="rId29"/>
  </p:handoutMasterIdLst>
  <p:sldIdLst>
    <p:sldId id="594" r:id="rId4"/>
    <p:sldId id="621" r:id="rId5"/>
    <p:sldId id="613" r:id="rId6"/>
    <p:sldId id="614" r:id="rId7"/>
    <p:sldId id="615" r:id="rId8"/>
    <p:sldId id="616" r:id="rId9"/>
    <p:sldId id="617" r:id="rId10"/>
    <p:sldId id="618" r:id="rId11"/>
    <p:sldId id="619" r:id="rId12"/>
    <p:sldId id="628" r:id="rId13"/>
    <p:sldId id="630" r:id="rId14"/>
    <p:sldId id="622" r:id="rId15"/>
    <p:sldId id="608" r:id="rId16"/>
    <p:sldId id="607" r:id="rId17"/>
    <p:sldId id="626" r:id="rId18"/>
    <p:sldId id="595" r:id="rId19"/>
    <p:sldId id="597" r:id="rId20"/>
    <p:sldId id="598" r:id="rId21"/>
    <p:sldId id="620" r:id="rId22"/>
    <p:sldId id="609" r:id="rId23"/>
    <p:sldId id="606" r:id="rId24"/>
    <p:sldId id="624" r:id="rId25"/>
    <p:sldId id="631" r:id="rId26"/>
    <p:sldId id="612" r:id="rId27"/>
  </p:sldIdLst>
  <p:sldSz cx="9144000" cy="6858000" type="screen4x3"/>
  <p:notesSz cx="7315200" cy="9601200"/>
  <p:defaultText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149"/>
    <a:srgbClr val="313337"/>
    <a:srgbClr val="958C89"/>
    <a:srgbClr val="A36359"/>
    <a:srgbClr val="B9D6C6"/>
    <a:srgbClr val="203329"/>
    <a:srgbClr val="FEFE6B"/>
    <a:srgbClr val="404348"/>
    <a:srgbClr val="51555A"/>
    <a:srgbClr val="FFFF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368" autoAdjust="0"/>
    <p:restoredTop sz="97172" autoAdjust="0"/>
  </p:normalViewPr>
  <p:slideViewPr>
    <p:cSldViewPr snapToGrid="0" showGuides="1">
      <p:cViewPr>
        <p:scale>
          <a:sx n="100" d="100"/>
          <a:sy n="100" d="100"/>
        </p:scale>
        <p:origin x="-48" y="-48"/>
      </p:cViewPr>
      <p:guideLst>
        <p:guide orient="horz" pos="1508"/>
        <p:guide orient="horz" pos="435"/>
        <p:guide orient="horz" pos="2672"/>
        <p:guide orient="horz" pos="1151"/>
        <p:guide orient="horz" pos="449"/>
        <p:guide orient="horz" pos="3937"/>
        <p:guide orient="horz" pos="1011"/>
        <p:guide orient="horz" pos="1356"/>
        <p:guide pos="5581"/>
        <p:guide pos="179"/>
        <p:guide pos="1862"/>
        <p:guide pos="2001"/>
        <p:guide pos="2884"/>
        <p:guide pos="3383"/>
        <p:guide pos="3825"/>
      </p:guideLst>
    </p:cSldViewPr>
  </p:slideViewPr>
  <p:outlineViewPr>
    <p:cViewPr>
      <p:scale>
        <a:sx n="33" d="100"/>
        <a:sy n="33" d="100"/>
      </p:scale>
      <p:origin x="0" y="0"/>
    </p:cViewPr>
  </p:outlineViewPr>
  <p:notesTextViewPr>
    <p:cViewPr>
      <p:scale>
        <a:sx n="1" d="1"/>
        <a:sy n="1" d="1"/>
      </p:scale>
      <p:origin x="0" y="0"/>
    </p:cViewPr>
  </p:notesTextViewPr>
  <p:sorterViewPr>
    <p:cViewPr>
      <p:scale>
        <a:sx n="175" d="100"/>
        <a:sy n="175" d="100"/>
      </p:scale>
      <p:origin x="0" y="11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latin typeface="Arial"/>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D8080BA-A45F-364C-A2D1-57AB8BB6C37D}" type="datetimeFigureOut">
              <a:rPr lang="en-US" smtClean="0">
                <a:latin typeface="Arial"/>
              </a:rPr>
              <a:t>8/27/2018</a:t>
            </a:fld>
            <a:endParaRPr lang="en-US" dirty="0">
              <a:latin typeface="Arial"/>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latin typeface="Arial"/>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7BC9D8E6-ED8B-484D-928E-8FE288CA7234}"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27662203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a:defRPr>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Arial"/>
              </a:defRPr>
            </a:lvl1pPr>
          </a:lstStyle>
          <a:p>
            <a:fld id="{4CE25660-87C9-4946-A021-3A2DADC6FDA1}" type="datetimeFigureOut">
              <a:rPr lang="en-US" smtClean="0"/>
              <a:pPr/>
              <a:t>8/27/2018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a:defRPr>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Arial"/>
              </a:defRPr>
            </a:lvl1pPr>
          </a:lstStyle>
          <a:p>
            <a:fld id="{1B732774-9F15-FD4B-8D75-634DF89DFCFF}" type="slidenum">
              <a:rPr lang="en-US" smtClean="0"/>
              <a:pPr/>
              <a:t>‹#›</a:t>
            </a:fld>
            <a:endParaRPr lang="en-US" dirty="0"/>
          </a:p>
        </p:txBody>
      </p:sp>
    </p:spTree>
    <p:extLst>
      <p:ext uri="{BB962C8B-B14F-4D97-AF65-F5344CB8AC3E}">
        <p14:creationId xmlns:p14="http://schemas.microsoft.com/office/powerpoint/2010/main" val="1734746406"/>
      </p:ext>
    </p:extLst>
  </p:cSld>
  <p:clrMap bg1="lt1" tx1="dk1" bg2="lt2" tx2="dk2" accent1="accent1" accent2="accent2" accent3="accent3" accent4="accent4" accent5="accent5" accent6="accent6" hlink="hlink" folHlink="folHlink"/>
  <p:hf hdr="0" ftr="0" dt="0"/>
  <p:notesStyle>
    <a:lvl1pPr marL="0" algn="l" defTabSz="320040" rtl="0" eaLnBrk="1" latinLnBrk="0" hangingPunct="1">
      <a:defRPr sz="800" kern="1200">
        <a:solidFill>
          <a:schemeClr val="tx1"/>
        </a:solidFill>
        <a:latin typeface="Arial"/>
        <a:ea typeface="+mn-ea"/>
        <a:cs typeface="+mn-cs"/>
      </a:defRPr>
    </a:lvl1pPr>
    <a:lvl2pPr marL="320040" algn="l" defTabSz="320040" rtl="0" eaLnBrk="1" latinLnBrk="0" hangingPunct="1">
      <a:defRPr sz="800" kern="1200">
        <a:solidFill>
          <a:schemeClr val="tx1"/>
        </a:solidFill>
        <a:latin typeface="Arial"/>
        <a:ea typeface="+mn-ea"/>
        <a:cs typeface="+mn-cs"/>
      </a:defRPr>
    </a:lvl2pPr>
    <a:lvl3pPr marL="640080" algn="l" defTabSz="320040" rtl="0" eaLnBrk="1" latinLnBrk="0" hangingPunct="1">
      <a:defRPr sz="800" kern="1200">
        <a:solidFill>
          <a:schemeClr val="tx1"/>
        </a:solidFill>
        <a:latin typeface="Arial"/>
        <a:ea typeface="+mn-ea"/>
        <a:cs typeface="+mn-cs"/>
      </a:defRPr>
    </a:lvl3pPr>
    <a:lvl4pPr marL="960120" algn="l" defTabSz="320040" rtl="0" eaLnBrk="1" latinLnBrk="0" hangingPunct="1">
      <a:defRPr sz="800" kern="1200">
        <a:solidFill>
          <a:schemeClr val="tx1"/>
        </a:solidFill>
        <a:latin typeface="Arial"/>
        <a:ea typeface="+mn-ea"/>
        <a:cs typeface="+mn-cs"/>
      </a:defRPr>
    </a:lvl4pPr>
    <a:lvl5pPr marL="1280160" algn="l" defTabSz="320040" rtl="0" eaLnBrk="1" latinLnBrk="0" hangingPunct="1">
      <a:defRPr sz="800" kern="1200">
        <a:solidFill>
          <a:schemeClr val="tx1"/>
        </a:solidFill>
        <a:latin typeface="Arial"/>
        <a:ea typeface="+mn-ea"/>
        <a:cs typeface="+mn-cs"/>
      </a:defRPr>
    </a:lvl5pPr>
    <a:lvl6pPr marL="1600200" algn="l" defTabSz="320040" rtl="0" eaLnBrk="1" latinLnBrk="0" hangingPunct="1">
      <a:defRPr sz="800" kern="1200">
        <a:solidFill>
          <a:schemeClr val="tx1"/>
        </a:solidFill>
        <a:latin typeface="+mn-lt"/>
        <a:ea typeface="+mn-ea"/>
        <a:cs typeface="+mn-cs"/>
      </a:defRPr>
    </a:lvl6pPr>
    <a:lvl7pPr marL="1920240" algn="l" defTabSz="320040" rtl="0" eaLnBrk="1" latinLnBrk="0" hangingPunct="1">
      <a:defRPr sz="800" kern="1200">
        <a:solidFill>
          <a:schemeClr val="tx1"/>
        </a:solidFill>
        <a:latin typeface="+mn-lt"/>
        <a:ea typeface="+mn-ea"/>
        <a:cs typeface="+mn-cs"/>
      </a:defRPr>
    </a:lvl7pPr>
    <a:lvl8pPr marL="2240280" algn="l" defTabSz="320040" rtl="0" eaLnBrk="1" latinLnBrk="0" hangingPunct="1">
      <a:defRPr sz="800" kern="1200">
        <a:solidFill>
          <a:schemeClr val="tx1"/>
        </a:solidFill>
        <a:latin typeface="+mn-lt"/>
        <a:ea typeface="+mn-ea"/>
        <a:cs typeface="+mn-cs"/>
      </a:defRPr>
    </a:lvl8pPr>
    <a:lvl9pPr marL="2560320" algn="l" defTabSz="320040"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257300" y="720725"/>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4" tIns="48322" rIns="96644" bIns="48322" numCol="1" anchor="t" anchorCtr="0" compatLnSpc="1">
            <a:prstTxWarp prst="textNoShape">
              <a:avLst/>
            </a:prstTxWarp>
          </a:bodyPr>
          <a:lstStyle/>
          <a:p>
            <a:r>
              <a:rPr lang="en-US" altLang="en-US" smtClean="0"/>
              <a:t>Just 1 slide</a:t>
            </a:r>
          </a:p>
        </p:txBody>
      </p:sp>
      <p:sp>
        <p:nvSpPr>
          <p:cNvPr id="19460" name="Slide Number Placeholder 3"/>
          <p:cNvSpPr txBox="1">
            <a:spLocks noGrp="1"/>
          </p:cNvSpPr>
          <p:nvPr/>
        </p:nvSpPr>
        <p:spPr bwMode="auto">
          <a:xfrm>
            <a:off x="4143375" y="912018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4" tIns="48322" rIns="96644" bIns="48322"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CC8FB1C-2754-4DFD-88A6-B9B89401A9F2}" type="slidenum">
              <a:rPr lang="en-US" altLang="en-US">
                <a:latin typeface="Arial" charset="0"/>
              </a:rPr>
              <a:pPr algn="r" eaLnBrk="1" hangingPunct="1">
                <a:spcBef>
                  <a:spcPct val="0"/>
                </a:spcBef>
              </a:pPr>
              <a:t>21</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282532"/>
            <a:ext cx="9144000" cy="5754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dirty="0">
              <a:latin typeface="Arial"/>
            </a:endParaRPr>
          </a:p>
        </p:txBody>
      </p:sp>
      <p:sp>
        <p:nvSpPr>
          <p:cNvPr id="7" name="Content Placeholder 2"/>
          <p:cNvSpPr>
            <a:spLocks noGrp="1"/>
          </p:cNvSpPr>
          <p:nvPr>
            <p:ph idx="1" hasCustomPrompt="1"/>
          </p:nvPr>
        </p:nvSpPr>
        <p:spPr>
          <a:xfrm>
            <a:off x="208434" y="3244903"/>
            <a:ext cx="8624281" cy="1340931"/>
          </a:xfrm>
        </p:spPr>
        <p:txBody>
          <a:bodyPr>
            <a:normAutofit/>
          </a:bodyPr>
          <a:lstStyle>
            <a:lvl1pPr marL="0" indent="0">
              <a:buNone/>
              <a:defRPr sz="1600" b="0" i="0">
                <a:solidFill>
                  <a:srgbClr val="FFFFFF"/>
                </a:solidFill>
                <a:latin typeface="Arial"/>
                <a:cs typeface="Arial"/>
              </a:defRPr>
            </a:lvl1pPr>
            <a:lvl2pPr marL="280035" indent="0">
              <a:buNone/>
              <a:defRPr sz="1300">
                <a:solidFill>
                  <a:srgbClr val="56595E"/>
                </a:solidFill>
              </a:defRPr>
            </a:lvl2pPr>
            <a:lvl3pPr marL="560070" indent="0">
              <a:buNone/>
              <a:defRPr sz="1100">
                <a:solidFill>
                  <a:srgbClr val="56595E"/>
                </a:solidFill>
              </a:defRPr>
            </a:lvl3pPr>
            <a:lvl4pPr marL="756762" indent="0">
              <a:buNone/>
              <a:defRPr sz="1000">
                <a:solidFill>
                  <a:srgbClr val="56595E"/>
                </a:solidFill>
              </a:defRPr>
            </a:lvl4pPr>
            <a:lvl5pPr marL="954564" indent="0">
              <a:buNone/>
              <a:defRPr sz="1000">
                <a:solidFill>
                  <a:srgbClr val="56595E"/>
                </a:solidFill>
              </a:defRPr>
            </a:lvl5pPr>
          </a:lstStyle>
          <a:p>
            <a:pPr lvl="0"/>
            <a:r>
              <a:rPr lang="en-US" dirty="0" smtClean="0"/>
              <a:t>CLICK TO EDIT MASTER TEXT STYLES</a:t>
            </a:r>
            <a:endParaRPr lang="en-US" dirty="0"/>
          </a:p>
        </p:txBody>
      </p:sp>
      <p:sp>
        <p:nvSpPr>
          <p:cNvPr id="2" name="Title 1"/>
          <p:cNvSpPr>
            <a:spLocks noGrp="1"/>
          </p:cNvSpPr>
          <p:nvPr>
            <p:ph type="title"/>
          </p:nvPr>
        </p:nvSpPr>
        <p:spPr>
          <a:xfrm>
            <a:off x="211139" y="1868719"/>
            <a:ext cx="8637189" cy="1143000"/>
          </a:xfrm>
        </p:spPr>
        <p:txBody>
          <a:bodyPr anchor="b" anchorCtr="0">
            <a:normAutofit/>
          </a:bodyPr>
          <a:lstStyle>
            <a:lvl1pPr>
              <a:defRPr sz="3600" b="0" i="0">
                <a:solidFill>
                  <a:schemeClr val="tx1"/>
                </a:solidFill>
                <a:latin typeface="Georgia"/>
                <a:cs typeface="Georgia"/>
              </a:defRPr>
            </a:lvl1pPr>
          </a:lstStyle>
          <a:p>
            <a:r>
              <a:rPr lang="en-US" smtClean="0"/>
              <a:t>Click to edit Master title style</a:t>
            </a:r>
            <a:endParaRPr lang="en-US" dirty="0"/>
          </a:p>
        </p:txBody>
      </p:sp>
      <p:cxnSp>
        <p:nvCxnSpPr>
          <p:cNvPr id="6" name="Straight Connector 5"/>
          <p:cNvCxnSpPr/>
          <p:nvPr userDrawn="1"/>
        </p:nvCxnSpPr>
        <p:spPr>
          <a:xfrm flipH="1">
            <a:off x="374055" y="3575210"/>
            <a:ext cx="8398868"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 name="Picture 3" descr="wesko-98023-Westin Hotels Resorts Brand Logo Knockout version Click.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0611" y="738357"/>
            <a:ext cx="879819" cy="238284"/>
          </a:xfrm>
          <a:prstGeom prst="rect">
            <a:avLst/>
          </a:prstGeom>
        </p:spPr>
      </p:pic>
      <p:cxnSp>
        <p:nvCxnSpPr>
          <p:cNvPr id="10" name="Straight Connector 9"/>
          <p:cNvCxnSpPr/>
          <p:nvPr userDrawn="1"/>
        </p:nvCxnSpPr>
        <p:spPr>
          <a:xfrm flipH="1">
            <a:off x="284310" y="1257938"/>
            <a:ext cx="8571827" cy="150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71299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TL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971BB6-1E3E-4357-BA67-16A58EFA7BA6}"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674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TTL, Su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971BB6-1E3E-4357-BA67-16A58EFA7BA6}" type="slidenum">
              <a:rPr lang="en-US" smtClean="0"/>
              <a:t>‹#›</a:t>
            </a:fld>
            <a:endParaRPr lang="en-US"/>
          </a:p>
        </p:txBody>
      </p:sp>
      <p:sp>
        <p:nvSpPr>
          <p:cNvPr id="5" name="Text Placeholder 4"/>
          <p:cNvSpPr>
            <a:spLocks noGrp="1"/>
          </p:cNvSpPr>
          <p:nvPr>
            <p:ph type="body" sz="quarter" idx="13"/>
          </p:nvPr>
        </p:nvSpPr>
        <p:spPr>
          <a:xfrm>
            <a:off x="215869" y="2311400"/>
            <a:ext cx="8390930" cy="403489"/>
          </a:xfrm>
        </p:spPr>
        <p:txBody>
          <a:bodyPr/>
          <a:lstStyle>
            <a:lvl1pPr>
              <a:defRPr b="1" i="0" cap="all">
                <a:latin typeface="Arial"/>
                <a:cs typeface="Aria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6063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TTL, Sub, Text">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216601" y="2754398"/>
            <a:ext cx="8493125" cy="33927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4971BB6-1E3E-4357-BA67-16A58EFA7BA6}" type="slidenum">
              <a:rPr lang="en-US" smtClean="0"/>
              <a:t>‹#›</a:t>
            </a:fld>
            <a:endParaRPr lang="en-US"/>
          </a:p>
        </p:txBody>
      </p:sp>
      <p:sp>
        <p:nvSpPr>
          <p:cNvPr id="5" name="Text Placeholder 4"/>
          <p:cNvSpPr>
            <a:spLocks noGrp="1"/>
          </p:cNvSpPr>
          <p:nvPr>
            <p:ph type="body" sz="quarter" idx="13"/>
          </p:nvPr>
        </p:nvSpPr>
        <p:spPr>
          <a:xfrm>
            <a:off x="218157" y="2311158"/>
            <a:ext cx="8390930" cy="403489"/>
          </a:xfrm>
        </p:spPr>
        <p:txBody>
          <a:bodyPr/>
          <a:lstStyle>
            <a:lvl1pPr>
              <a:defRPr b="1" i="0" cap="all">
                <a:latin typeface="Arial"/>
                <a:cs typeface="Aria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6063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TTL, Text">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214313" y="2311400"/>
            <a:ext cx="8493125" cy="33927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4971BB6-1E3E-4357-BA67-16A58EFA7BA6}"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564986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TL, Text, 6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971BB6-1E3E-4357-BA67-16A58EFA7BA6}" type="slidenum">
              <a:rPr lang="en-US" smtClean="0"/>
              <a:t>‹#›</a:t>
            </a:fld>
            <a:endParaRPr lang="en-US"/>
          </a:p>
        </p:txBody>
      </p:sp>
      <p:grpSp>
        <p:nvGrpSpPr>
          <p:cNvPr id="17" name="Group 16"/>
          <p:cNvGrpSpPr/>
          <p:nvPr userDrawn="1"/>
        </p:nvGrpSpPr>
        <p:grpSpPr>
          <a:xfrm>
            <a:off x="284310" y="583563"/>
            <a:ext cx="8571827" cy="1672331"/>
            <a:chOff x="454896" y="700275"/>
            <a:chExt cx="13714923" cy="2006797"/>
          </a:xfrm>
        </p:grpSpPr>
        <p:cxnSp>
          <p:nvCxnSpPr>
            <p:cNvPr id="18" name="Straight Connector 17"/>
            <p:cNvCxnSpPr/>
            <p:nvPr userDrawn="1"/>
          </p:nvCxnSpPr>
          <p:spPr>
            <a:xfrm flipH="1">
              <a:off x="454896" y="700275"/>
              <a:ext cx="13714923" cy="1805"/>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454897" y="2707072"/>
              <a:ext cx="329477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 name="Picture Placeholder 7"/>
          <p:cNvSpPr>
            <a:spLocks noGrp="1"/>
          </p:cNvSpPr>
          <p:nvPr>
            <p:ph type="pic" sz="quarter" idx="13"/>
          </p:nvPr>
        </p:nvSpPr>
        <p:spPr>
          <a:xfrm>
            <a:off x="2460286" y="3683001"/>
            <a:ext cx="2052578" cy="2792340"/>
          </a:xfrm>
          <a:solidFill>
            <a:schemeClr val="bg1">
              <a:lumMod val="60000"/>
              <a:lumOff val="40000"/>
            </a:schemeClr>
          </a:solidFill>
        </p:spPr>
        <p:txBody>
          <a:bodyPr/>
          <a:lstStyle/>
          <a:p>
            <a:r>
              <a:rPr lang="en-US" smtClean="0"/>
              <a:t>Click icon to add picture</a:t>
            </a:r>
            <a:endParaRPr lang="en-US"/>
          </a:p>
        </p:txBody>
      </p:sp>
      <p:sp>
        <p:nvSpPr>
          <p:cNvPr id="9" name="Picture Placeholder 7"/>
          <p:cNvSpPr>
            <a:spLocks noGrp="1"/>
          </p:cNvSpPr>
          <p:nvPr>
            <p:ph type="pic" sz="quarter" idx="14"/>
          </p:nvPr>
        </p:nvSpPr>
        <p:spPr>
          <a:xfrm>
            <a:off x="4624466" y="3683001"/>
            <a:ext cx="2054282" cy="2792340"/>
          </a:xfrm>
          <a:solidFill>
            <a:schemeClr val="bg1">
              <a:lumMod val="60000"/>
              <a:lumOff val="40000"/>
            </a:schemeClr>
          </a:solidFill>
        </p:spPr>
        <p:txBody>
          <a:bodyPr/>
          <a:lstStyle/>
          <a:p>
            <a:r>
              <a:rPr lang="en-US" smtClean="0"/>
              <a:t>Click icon to add picture</a:t>
            </a:r>
            <a:endParaRPr lang="en-US"/>
          </a:p>
        </p:txBody>
      </p:sp>
      <p:sp>
        <p:nvSpPr>
          <p:cNvPr id="10" name="Picture Placeholder 7"/>
          <p:cNvSpPr>
            <a:spLocks noGrp="1"/>
          </p:cNvSpPr>
          <p:nvPr>
            <p:ph type="pic" sz="quarter" idx="15"/>
          </p:nvPr>
        </p:nvSpPr>
        <p:spPr>
          <a:xfrm>
            <a:off x="6790350" y="3683001"/>
            <a:ext cx="2054282" cy="2792340"/>
          </a:xfrm>
          <a:solidFill>
            <a:schemeClr val="bg1">
              <a:lumMod val="60000"/>
              <a:lumOff val="40000"/>
            </a:schemeClr>
          </a:solidFill>
        </p:spPr>
        <p:txBody>
          <a:bodyPr/>
          <a:lstStyle/>
          <a:p>
            <a:r>
              <a:rPr lang="en-US" smtClean="0"/>
              <a:t>Click icon to add picture</a:t>
            </a:r>
            <a:endParaRPr lang="en-US"/>
          </a:p>
        </p:txBody>
      </p:sp>
      <p:sp>
        <p:nvSpPr>
          <p:cNvPr id="11" name="Picture Placeholder 7"/>
          <p:cNvSpPr>
            <a:spLocks noGrp="1"/>
          </p:cNvSpPr>
          <p:nvPr>
            <p:ph type="pic" sz="quarter" idx="16"/>
          </p:nvPr>
        </p:nvSpPr>
        <p:spPr>
          <a:xfrm>
            <a:off x="2460286" y="722789"/>
            <a:ext cx="2053348" cy="2795376"/>
          </a:xfrm>
          <a:solidFill>
            <a:schemeClr val="bg1">
              <a:lumMod val="60000"/>
              <a:lumOff val="40000"/>
            </a:schemeClr>
          </a:solidFill>
        </p:spPr>
        <p:txBody>
          <a:bodyPr/>
          <a:lstStyle/>
          <a:p>
            <a:r>
              <a:rPr lang="en-US" smtClean="0"/>
              <a:t>Click icon to add picture</a:t>
            </a:r>
            <a:endParaRPr lang="en-US" dirty="0"/>
          </a:p>
        </p:txBody>
      </p:sp>
      <p:sp>
        <p:nvSpPr>
          <p:cNvPr id="12" name="Picture Placeholder 7"/>
          <p:cNvSpPr>
            <a:spLocks noGrp="1"/>
          </p:cNvSpPr>
          <p:nvPr>
            <p:ph type="pic" sz="quarter" idx="17"/>
          </p:nvPr>
        </p:nvSpPr>
        <p:spPr>
          <a:xfrm>
            <a:off x="4623027" y="722789"/>
            <a:ext cx="2057929" cy="2795376"/>
          </a:xfrm>
          <a:solidFill>
            <a:schemeClr val="bg1">
              <a:lumMod val="60000"/>
              <a:lumOff val="40000"/>
            </a:schemeClr>
          </a:solidFill>
        </p:spPr>
        <p:txBody>
          <a:bodyPr/>
          <a:lstStyle/>
          <a:p>
            <a:r>
              <a:rPr lang="en-US" smtClean="0"/>
              <a:t>Click icon to add picture</a:t>
            </a:r>
            <a:endParaRPr lang="en-US" dirty="0"/>
          </a:p>
        </p:txBody>
      </p:sp>
      <p:sp>
        <p:nvSpPr>
          <p:cNvPr id="13" name="Picture Placeholder 7"/>
          <p:cNvSpPr>
            <a:spLocks noGrp="1"/>
          </p:cNvSpPr>
          <p:nvPr>
            <p:ph type="pic" sz="quarter" idx="18"/>
          </p:nvPr>
        </p:nvSpPr>
        <p:spPr>
          <a:xfrm>
            <a:off x="6790350" y="722789"/>
            <a:ext cx="2054282" cy="2795376"/>
          </a:xfrm>
          <a:solidFill>
            <a:schemeClr val="bg1">
              <a:lumMod val="60000"/>
              <a:lumOff val="40000"/>
            </a:schemeClr>
          </a:solidFill>
        </p:spPr>
        <p:txBody>
          <a:bodyPr/>
          <a:lstStyle/>
          <a:p>
            <a:r>
              <a:rPr lang="en-US" smtClean="0"/>
              <a:t>Click icon to add picture</a:t>
            </a:r>
            <a:endParaRPr lang="en-US" dirty="0"/>
          </a:p>
        </p:txBody>
      </p:sp>
      <p:sp>
        <p:nvSpPr>
          <p:cNvPr id="2" name="Title 1"/>
          <p:cNvSpPr>
            <a:spLocks noGrp="1"/>
          </p:cNvSpPr>
          <p:nvPr>
            <p:ph type="title"/>
          </p:nvPr>
        </p:nvSpPr>
        <p:spPr>
          <a:xfrm>
            <a:off x="209579" y="858997"/>
            <a:ext cx="2195099" cy="1333500"/>
          </a:xfrm>
        </p:spPr>
        <p:txBody>
          <a:bodyPr/>
          <a:lstStyle/>
          <a:p>
            <a:r>
              <a:rPr lang="en-US" smtClean="0"/>
              <a:t>Click to edit Master title style</a:t>
            </a:r>
            <a:endParaRPr lang="en-US" dirty="0"/>
          </a:p>
        </p:txBody>
      </p:sp>
      <p:sp>
        <p:nvSpPr>
          <p:cNvPr id="4" name="Text Placeholder 3"/>
          <p:cNvSpPr>
            <a:spLocks noGrp="1"/>
          </p:cNvSpPr>
          <p:nvPr>
            <p:ph type="body" sz="quarter" idx="19"/>
          </p:nvPr>
        </p:nvSpPr>
        <p:spPr>
          <a:xfrm>
            <a:off x="217445" y="2446310"/>
            <a:ext cx="2187233" cy="39707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Box 22"/>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Tree>
    <p:extLst>
      <p:ext uri="{BB962C8B-B14F-4D97-AF65-F5344CB8AC3E}">
        <p14:creationId xmlns:p14="http://schemas.microsoft.com/office/powerpoint/2010/main" val="1730101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TL, Text, 1 Images">
    <p:spTree>
      <p:nvGrpSpPr>
        <p:cNvPr id="1" name=""/>
        <p:cNvGrpSpPr/>
        <p:nvPr/>
      </p:nvGrpSpPr>
      <p:grpSpPr>
        <a:xfrm>
          <a:off x="0" y="0"/>
          <a:ext cx="0" cy="0"/>
          <a:chOff x="0" y="0"/>
          <a:chExt cx="0" cy="0"/>
        </a:xfrm>
      </p:grpSpPr>
      <p:sp>
        <p:nvSpPr>
          <p:cNvPr id="11" name="Picture Placeholder 7"/>
          <p:cNvSpPr>
            <a:spLocks noGrp="1"/>
          </p:cNvSpPr>
          <p:nvPr>
            <p:ph type="pic" sz="quarter" idx="16"/>
          </p:nvPr>
        </p:nvSpPr>
        <p:spPr>
          <a:xfrm>
            <a:off x="3182891" y="722788"/>
            <a:ext cx="5673171" cy="5755535"/>
          </a:xfrm>
          <a:solidFill>
            <a:schemeClr val="bg1">
              <a:lumMod val="60000"/>
              <a:lumOff val="40000"/>
            </a:schemeClr>
          </a:solidFill>
        </p:spPr>
        <p:txBody>
          <a:bodyPr/>
          <a:lstStyle/>
          <a:p>
            <a:r>
              <a:rPr lang="en-US" smtClean="0"/>
              <a:t>Click icon to add picture</a:t>
            </a:r>
            <a:endParaRPr lang="en-US" dirty="0"/>
          </a:p>
        </p:txBody>
      </p:sp>
      <p:sp>
        <p:nvSpPr>
          <p:cNvPr id="6" name="Slide Number Placeholder 5"/>
          <p:cNvSpPr>
            <a:spLocks noGrp="1"/>
          </p:cNvSpPr>
          <p:nvPr>
            <p:ph type="sldNum" sz="quarter" idx="12"/>
          </p:nvPr>
        </p:nvSpPr>
        <p:spPr/>
        <p:txBody>
          <a:bodyPr/>
          <a:lstStyle/>
          <a:p>
            <a:fld id="{74971BB6-1E3E-4357-BA67-16A58EFA7BA6}" type="slidenum">
              <a:rPr lang="en-US" smtClean="0"/>
              <a:t>‹#›</a:t>
            </a:fld>
            <a:endParaRPr lang="en-US"/>
          </a:p>
        </p:txBody>
      </p:sp>
      <p:grpSp>
        <p:nvGrpSpPr>
          <p:cNvPr id="17" name="Group 16"/>
          <p:cNvGrpSpPr/>
          <p:nvPr userDrawn="1"/>
        </p:nvGrpSpPr>
        <p:grpSpPr>
          <a:xfrm>
            <a:off x="284310" y="583563"/>
            <a:ext cx="8571827" cy="1672331"/>
            <a:chOff x="454896" y="700275"/>
            <a:chExt cx="13714923" cy="2006797"/>
          </a:xfrm>
        </p:grpSpPr>
        <p:cxnSp>
          <p:nvCxnSpPr>
            <p:cNvPr id="18" name="Straight Connector 17"/>
            <p:cNvCxnSpPr/>
            <p:nvPr userDrawn="1"/>
          </p:nvCxnSpPr>
          <p:spPr>
            <a:xfrm flipH="1">
              <a:off x="454896" y="700275"/>
              <a:ext cx="13714923" cy="1805"/>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454897" y="2707072"/>
              <a:ext cx="446227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209579" y="858997"/>
            <a:ext cx="2866769" cy="1333500"/>
          </a:xfrm>
        </p:spPr>
        <p:txBody>
          <a:bodyPr/>
          <a:lstStyle/>
          <a:p>
            <a:r>
              <a:rPr lang="en-US" smtClean="0"/>
              <a:t>Click to edit Master title style</a:t>
            </a:r>
            <a:endParaRPr lang="en-US" dirty="0"/>
          </a:p>
        </p:txBody>
      </p:sp>
      <p:sp>
        <p:nvSpPr>
          <p:cNvPr id="4" name="Text Placeholder 3"/>
          <p:cNvSpPr>
            <a:spLocks noGrp="1"/>
          </p:cNvSpPr>
          <p:nvPr>
            <p:ph type="body" sz="quarter" idx="19"/>
          </p:nvPr>
        </p:nvSpPr>
        <p:spPr>
          <a:xfrm>
            <a:off x="217445" y="2448646"/>
            <a:ext cx="2856496" cy="38906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Box 22"/>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Tree>
    <p:extLst>
      <p:ext uri="{BB962C8B-B14F-4D97-AF65-F5344CB8AC3E}">
        <p14:creationId xmlns:p14="http://schemas.microsoft.com/office/powerpoint/2010/main" val="3458467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TL, Text, 4 Images">
    <p:spTree>
      <p:nvGrpSpPr>
        <p:cNvPr id="1" name=""/>
        <p:cNvGrpSpPr/>
        <p:nvPr/>
      </p:nvGrpSpPr>
      <p:grpSpPr>
        <a:xfrm>
          <a:off x="0" y="0"/>
          <a:ext cx="0" cy="0"/>
          <a:chOff x="0" y="0"/>
          <a:chExt cx="0" cy="0"/>
        </a:xfrm>
      </p:grpSpPr>
      <p:sp>
        <p:nvSpPr>
          <p:cNvPr id="11" name="Picture Placeholder 7"/>
          <p:cNvSpPr>
            <a:spLocks noGrp="1"/>
          </p:cNvSpPr>
          <p:nvPr>
            <p:ph type="pic" sz="quarter" idx="16"/>
          </p:nvPr>
        </p:nvSpPr>
        <p:spPr>
          <a:xfrm>
            <a:off x="3182891" y="722788"/>
            <a:ext cx="2764709" cy="2823305"/>
          </a:xfrm>
          <a:solidFill>
            <a:schemeClr val="bg1">
              <a:lumMod val="60000"/>
              <a:lumOff val="40000"/>
            </a:schemeClr>
          </a:solidFill>
        </p:spPr>
        <p:txBody>
          <a:bodyPr/>
          <a:lstStyle/>
          <a:p>
            <a:r>
              <a:rPr lang="en-US" smtClean="0"/>
              <a:t>Click icon to add picture</a:t>
            </a:r>
            <a:endParaRPr lang="en-US" dirty="0"/>
          </a:p>
        </p:txBody>
      </p:sp>
      <p:sp>
        <p:nvSpPr>
          <p:cNvPr id="6" name="Slide Number Placeholder 5"/>
          <p:cNvSpPr>
            <a:spLocks noGrp="1"/>
          </p:cNvSpPr>
          <p:nvPr>
            <p:ph type="sldNum" sz="quarter" idx="12"/>
          </p:nvPr>
        </p:nvSpPr>
        <p:spPr/>
        <p:txBody>
          <a:bodyPr/>
          <a:lstStyle/>
          <a:p>
            <a:fld id="{74971BB6-1E3E-4357-BA67-16A58EFA7BA6}" type="slidenum">
              <a:rPr lang="en-US" smtClean="0"/>
              <a:t>‹#›</a:t>
            </a:fld>
            <a:endParaRPr lang="en-US"/>
          </a:p>
        </p:txBody>
      </p:sp>
      <p:grpSp>
        <p:nvGrpSpPr>
          <p:cNvPr id="17" name="Group 16"/>
          <p:cNvGrpSpPr/>
          <p:nvPr userDrawn="1"/>
        </p:nvGrpSpPr>
        <p:grpSpPr>
          <a:xfrm>
            <a:off x="284310" y="583563"/>
            <a:ext cx="8571827" cy="1672331"/>
            <a:chOff x="454896" y="700275"/>
            <a:chExt cx="13714923" cy="2006797"/>
          </a:xfrm>
        </p:grpSpPr>
        <p:cxnSp>
          <p:nvCxnSpPr>
            <p:cNvPr id="18" name="Straight Connector 17"/>
            <p:cNvCxnSpPr/>
            <p:nvPr userDrawn="1"/>
          </p:nvCxnSpPr>
          <p:spPr>
            <a:xfrm flipH="1">
              <a:off x="454896" y="700275"/>
              <a:ext cx="13714923" cy="1805"/>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454897" y="2707072"/>
              <a:ext cx="446227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209579" y="858997"/>
            <a:ext cx="2866769" cy="1333500"/>
          </a:xfrm>
        </p:spPr>
        <p:txBody>
          <a:bodyPr/>
          <a:lstStyle/>
          <a:p>
            <a:r>
              <a:rPr lang="en-US" smtClean="0"/>
              <a:t>Click to edit Master title style</a:t>
            </a:r>
            <a:endParaRPr lang="en-US" dirty="0"/>
          </a:p>
        </p:txBody>
      </p:sp>
      <p:sp>
        <p:nvSpPr>
          <p:cNvPr id="4" name="Text Placeholder 3"/>
          <p:cNvSpPr>
            <a:spLocks noGrp="1"/>
          </p:cNvSpPr>
          <p:nvPr>
            <p:ph type="body" sz="quarter" idx="19"/>
          </p:nvPr>
        </p:nvSpPr>
        <p:spPr>
          <a:xfrm>
            <a:off x="217445" y="2448646"/>
            <a:ext cx="2856496" cy="38906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Box 22"/>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
        <p:nvSpPr>
          <p:cNvPr id="10" name="Picture Placeholder 7"/>
          <p:cNvSpPr>
            <a:spLocks noGrp="1"/>
          </p:cNvSpPr>
          <p:nvPr>
            <p:ph type="pic" sz="quarter" idx="20"/>
          </p:nvPr>
        </p:nvSpPr>
        <p:spPr>
          <a:xfrm>
            <a:off x="6077946" y="722788"/>
            <a:ext cx="2773853" cy="2823305"/>
          </a:xfrm>
          <a:solidFill>
            <a:schemeClr val="bg1">
              <a:lumMod val="60000"/>
              <a:lumOff val="40000"/>
            </a:schemeClr>
          </a:solidFill>
        </p:spPr>
        <p:txBody>
          <a:bodyPr/>
          <a:lstStyle/>
          <a:p>
            <a:r>
              <a:rPr lang="en-US" smtClean="0"/>
              <a:t>Click icon to add picture</a:t>
            </a:r>
            <a:endParaRPr lang="en-US" dirty="0"/>
          </a:p>
        </p:txBody>
      </p:sp>
      <p:sp>
        <p:nvSpPr>
          <p:cNvPr id="12" name="Picture Placeholder 7"/>
          <p:cNvSpPr>
            <a:spLocks noGrp="1"/>
          </p:cNvSpPr>
          <p:nvPr>
            <p:ph type="pic" sz="quarter" idx="21"/>
          </p:nvPr>
        </p:nvSpPr>
        <p:spPr>
          <a:xfrm>
            <a:off x="3182891" y="3659925"/>
            <a:ext cx="2764709" cy="2821838"/>
          </a:xfrm>
          <a:solidFill>
            <a:schemeClr val="bg1">
              <a:lumMod val="60000"/>
              <a:lumOff val="40000"/>
            </a:schemeClr>
          </a:solidFill>
        </p:spPr>
        <p:txBody>
          <a:bodyPr/>
          <a:lstStyle/>
          <a:p>
            <a:r>
              <a:rPr lang="en-US" smtClean="0"/>
              <a:t>Click icon to add picture</a:t>
            </a:r>
            <a:endParaRPr lang="en-US" dirty="0"/>
          </a:p>
        </p:txBody>
      </p:sp>
      <p:sp>
        <p:nvSpPr>
          <p:cNvPr id="13" name="Picture Placeholder 7"/>
          <p:cNvSpPr>
            <a:spLocks noGrp="1"/>
          </p:cNvSpPr>
          <p:nvPr>
            <p:ph type="pic" sz="quarter" idx="22"/>
          </p:nvPr>
        </p:nvSpPr>
        <p:spPr>
          <a:xfrm>
            <a:off x="6066781" y="3659925"/>
            <a:ext cx="2773853" cy="2821838"/>
          </a:xfrm>
          <a:solidFill>
            <a:schemeClr val="bg1">
              <a:lumMod val="60000"/>
              <a:lumOff val="40000"/>
            </a:schemeClr>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93418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TL, Text, 1 Tall Image">
    <p:spTree>
      <p:nvGrpSpPr>
        <p:cNvPr id="1" name=""/>
        <p:cNvGrpSpPr/>
        <p:nvPr/>
      </p:nvGrpSpPr>
      <p:grpSpPr>
        <a:xfrm>
          <a:off x="0" y="0"/>
          <a:ext cx="0" cy="0"/>
          <a:chOff x="0" y="0"/>
          <a:chExt cx="0" cy="0"/>
        </a:xfrm>
      </p:grpSpPr>
      <p:sp>
        <p:nvSpPr>
          <p:cNvPr id="11" name="Picture Placeholder 7"/>
          <p:cNvSpPr>
            <a:spLocks noGrp="1"/>
          </p:cNvSpPr>
          <p:nvPr>
            <p:ph type="pic" sz="quarter" idx="16"/>
          </p:nvPr>
        </p:nvSpPr>
        <p:spPr>
          <a:xfrm>
            <a:off x="6070059" y="722788"/>
            <a:ext cx="2786003" cy="5755535"/>
          </a:xfrm>
          <a:solidFill>
            <a:schemeClr val="bg1">
              <a:lumMod val="60000"/>
              <a:lumOff val="40000"/>
            </a:schemeClr>
          </a:solidFill>
        </p:spPr>
        <p:txBody>
          <a:bodyPr/>
          <a:lstStyle/>
          <a:p>
            <a:r>
              <a:rPr lang="en-US" smtClean="0"/>
              <a:t>Click icon to add picture</a:t>
            </a:r>
            <a:endParaRPr lang="en-US" dirty="0"/>
          </a:p>
        </p:txBody>
      </p:sp>
      <p:sp>
        <p:nvSpPr>
          <p:cNvPr id="6" name="Slide Number Placeholder 5"/>
          <p:cNvSpPr>
            <a:spLocks noGrp="1"/>
          </p:cNvSpPr>
          <p:nvPr>
            <p:ph type="sldNum" sz="quarter" idx="12"/>
          </p:nvPr>
        </p:nvSpPr>
        <p:spPr/>
        <p:txBody>
          <a:bodyPr/>
          <a:lstStyle/>
          <a:p>
            <a:fld id="{74971BB6-1E3E-4357-BA67-16A58EFA7BA6}" type="slidenum">
              <a:rPr lang="en-US" smtClean="0"/>
              <a:t>‹#›</a:t>
            </a:fld>
            <a:endParaRPr lang="en-US"/>
          </a:p>
        </p:txBody>
      </p:sp>
      <p:cxnSp>
        <p:nvCxnSpPr>
          <p:cNvPr id="18" name="Straight Connector 17"/>
          <p:cNvCxnSpPr/>
          <p:nvPr userDrawn="1"/>
        </p:nvCxnSpPr>
        <p:spPr>
          <a:xfrm flipH="1">
            <a:off x="284310" y="583563"/>
            <a:ext cx="8571827" cy="1504"/>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284163" y="1989013"/>
            <a:ext cx="566901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userDrawn="1">
            <p:ph type="body" sz="quarter" idx="19"/>
          </p:nvPr>
        </p:nvSpPr>
        <p:spPr>
          <a:xfrm>
            <a:off x="206403" y="2312212"/>
            <a:ext cx="5730920" cy="38906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Box 22"/>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
        <p:nvSpPr>
          <p:cNvPr id="3" name="Title 2"/>
          <p:cNvSpPr>
            <a:spLocks noGrp="1"/>
          </p:cNvSpPr>
          <p:nvPr>
            <p:ph type="title"/>
          </p:nvPr>
        </p:nvSpPr>
        <p:spPr>
          <a:xfrm>
            <a:off x="209578" y="598177"/>
            <a:ext cx="5717229" cy="13335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489751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3 Images">
    <p:spTree>
      <p:nvGrpSpPr>
        <p:cNvPr id="1" name=""/>
        <p:cNvGrpSpPr/>
        <p:nvPr/>
      </p:nvGrpSpPr>
      <p:grpSpPr>
        <a:xfrm>
          <a:off x="0" y="0"/>
          <a:ext cx="0" cy="0"/>
          <a:chOff x="0" y="0"/>
          <a:chExt cx="0" cy="0"/>
        </a:xfrm>
      </p:grpSpPr>
      <p:sp>
        <p:nvSpPr>
          <p:cNvPr id="4" name="Picture Placeholder 7"/>
          <p:cNvSpPr>
            <a:spLocks noGrp="1"/>
          </p:cNvSpPr>
          <p:nvPr>
            <p:ph type="pic" sz="quarter" idx="15"/>
          </p:nvPr>
        </p:nvSpPr>
        <p:spPr>
          <a:xfrm>
            <a:off x="293687" y="2141538"/>
            <a:ext cx="2777489" cy="4329167"/>
          </a:xfrm>
          <a:solidFill>
            <a:srgbClr val="989BA0"/>
          </a:solidFill>
        </p:spPr>
        <p:txBody>
          <a:bodyPr/>
          <a:lstStyle/>
          <a:p>
            <a:r>
              <a:rPr lang="en-US" smtClean="0"/>
              <a:t>Click icon to add picture</a:t>
            </a:r>
            <a:endParaRPr lang="en-US" dirty="0"/>
          </a:p>
        </p:txBody>
      </p:sp>
      <p:sp>
        <p:nvSpPr>
          <p:cNvPr id="5" name="Picture Placeholder 7"/>
          <p:cNvSpPr>
            <a:spLocks noGrp="1"/>
          </p:cNvSpPr>
          <p:nvPr>
            <p:ph type="pic" sz="quarter" idx="16"/>
          </p:nvPr>
        </p:nvSpPr>
        <p:spPr>
          <a:xfrm>
            <a:off x="3180500" y="2141015"/>
            <a:ext cx="2777489" cy="4319512"/>
          </a:xfrm>
          <a:solidFill>
            <a:srgbClr val="989BA0"/>
          </a:solidFill>
        </p:spPr>
        <p:txBody>
          <a:bodyPr/>
          <a:lstStyle/>
          <a:p>
            <a:r>
              <a:rPr lang="en-US" smtClean="0"/>
              <a:t>Click icon to add picture</a:t>
            </a:r>
            <a:endParaRPr lang="en-US" dirty="0"/>
          </a:p>
        </p:txBody>
      </p:sp>
      <p:sp>
        <p:nvSpPr>
          <p:cNvPr id="7" name="Picture Placeholder 7"/>
          <p:cNvSpPr>
            <a:spLocks noGrp="1"/>
          </p:cNvSpPr>
          <p:nvPr>
            <p:ph type="pic" sz="quarter" idx="17"/>
          </p:nvPr>
        </p:nvSpPr>
        <p:spPr>
          <a:xfrm>
            <a:off x="6067313" y="2141015"/>
            <a:ext cx="2777489" cy="4328657"/>
          </a:xfrm>
          <a:solidFill>
            <a:srgbClr val="989BA0"/>
          </a:solidFill>
        </p:spPr>
        <p:txBody>
          <a:bodyPr/>
          <a:lstStyle/>
          <a:p>
            <a:r>
              <a:rPr lang="en-US" smtClean="0"/>
              <a:t>Click icon to add picture</a:t>
            </a:r>
            <a:endParaRPr lang="en-US"/>
          </a:p>
        </p:txBody>
      </p:sp>
      <p:sp>
        <p:nvSpPr>
          <p:cNvPr id="6" name="Slide Number Placeholder 5"/>
          <p:cNvSpPr>
            <a:spLocks noGrp="1"/>
          </p:cNvSpPr>
          <p:nvPr>
            <p:ph type="sldNum" sz="quarter" idx="12"/>
          </p:nvPr>
        </p:nvSpPr>
        <p:spPr/>
        <p:txBody>
          <a:bodyPr/>
          <a:lstStyle/>
          <a:p>
            <a:fld id="{74971BB6-1E3E-4357-BA67-16A58EFA7BA6}"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088921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 Images w Captions">
    <p:spTree>
      <p:nvGrpSpPr>
        <p:cNvPr id="1" name=""/>
        <p:cNvGrpSpPr/>
        <p:nvPr/>
      </p:nvGrpSpPr>
      <p:grpSpPr>
        <a:xfrm>
          <a:off x="0" y="0"/>
          <a:ext cx="0" cy="0"/>
          <a:chOff x="0" y="0"/>
          <a:chExt cx="0" cy="0"/>
        </a:xfrm>
      </p:grpSpPr>
      <p:sp>
        <p:nvSpPr>
          <p:cNvPr id="4" name="Picture Placeholder 7"/>
          <p:cNvSpPr>
            <a:spLocks noGrp="1"/>
          </p:cNvSpPr>
          <p:nvPr>
            <p:ph type="pic" sz="quarter" idx="15"/>
          </p:nvPr>
        </p:nvSpPr>
        <p:spPr>
          <a:xfrm>
            <a:off x="284163" y="712787"/>
            <a:ext cx="2777489" cy="5537264"/>
          </a:xfrm>
          <a:solidFill>
            <a:srgbClr val="989BA0"/>
          </a:solidFill>
        </p:spPr>
        <p:txBody>
          <a:bodyPr/>
          <a:lstStyle/>
          <a:p>
            <a:r>
              <a:rPr lang="en-US" smtClean="0"/>
              <a:t>Click icon to add picture</a:t>
            </a:r>
            <a:endParaRPr lang="en-US" dirty="0"/>
          </a:p>
        </p:txBody>
      </p:sp>
      <p:sp>
        <p:nvSpPr>
          <p:cNvPr id="5" name="Picture Placeholder 7"/>
          <p:cNvSpPr>
            <a:spLocks noGrp="1"/>
          </p:cNvSpPr>
          <p:nvPr>
            <p:ph type="pic" sz="quarter" idx="16"/>
          </p:nvPr>
        </p:nvSpPr>
        <p:spPr>
          <a:xfrm>
            <a:off x="3180500" y="712788"/>
            <a:ext cx="2777489" cy="5537199"/>
          </a:xfrm>
          <a:solidFill>
            <a:srgbClr val="989BA0"/>
          </a:solidFill>
        </p:spPr>
        <p:txBody>
          <a:bodyPr/>
          <a:lstStyle/>
          <a:p>
            <a:r>
              <a:rPr lang="en-US" smtClean="0"/>
              <a:t>Click icon to add picture</a:t>
            </a:r>
            <a:endParaRPr lang="en-US"/>
          </a:p>
        </p:txBody>
      </p:sp>
      <p:sp>
        <p:nvSpPr>
          <p:cNvPr id="6" name="Slide Number Placeholder 5"/>
          <p:cNvSpPr>
            <a:spLocks noGrp="1"/>
          </p:cNvSpPr>
          <p:nvPr>
            <p:ph type="sldNum" sz="quarter" idx="12"/>
          </p:nvPr>
        </p:nvSpPr>
        <p:spPr/>
        <p:txBody>
          <a:bodyPr/>
          <a:lstStyle/>
          <a:p>
            <a:fld id="{74971BB6-1E3E-4357-BA67-16A58EFA7BA6}" type="slidenum">
              <a:rPr lang="en-US" smtClean="0"/>
              <a:t>‹#›</a:t>
            </a:fld>
            <a:endParaRPr lang="en-US"/>
          </a:p>
        </p:txBody>
      </p:sp>
      <p:cxnSp>
        <p:nvCxnSpPr>
          <p:cNvPr id="8" name="Straight Connector 7"/>
          <p:cNvCxnSpPr/>
          <p:nvPr userDrawn="1"/>
        </p:nvCxnSpPr>
        <p:spPr>
          <a:xfrm flipH="1">
            <a:off x="284310" y="583563"/>
            <a:ext cx="8571827" cy="1504"/>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
        <p:nvSpPr>
          <p:cNvPr id="14" name="Picture Placeholder 7"/>
          <p:cNvSpPr>
            <a:spLocks noGrp="1"/>
          </p:cNvSpPr>
          <p:nvPr>
            <p:ph type="pic" sz="quarter" idx="22"/>
          </p:nvPr>
        </p:nvSpPr>
        <p:spPr>
          <a:xfrm>
            <a:off x="6072188" y="690563"/>
            <a:ext cx="2777489" cy="5556285"/>
          </a:xfrm>
          <a:solidFill>
            <a:srgbClr val="989BA0"/>
          </a:solidFill>
        </p:spPr>
        <p:txBody>
          <a:bodyPr/>
          <a:lstStyle/>
          <a:p>
            <a:r>
              <a:rPr lang="en-US" smtClean="0"/>
              <a:t>Click icon to add picture</a:t>
            </a:r>
            <a:endParaRPr lang="en-US" dirty="0"/>
          </a:p>
        </p:txBody>
      </p:sp>
      <p:sp>
        <p:nvSpPr>
          <p:cNvPr id="11" name="Text Placeholder 8"/>
          <p:cNvSpPr>
            <a:spLocks noGrp="1"/>
          </p:cNvSpPr>
          <p:nvPr>
            <p:ph type="body" sz="quarter" idx="18"/>
          </p:nvPr>
        </p:nvSpPr>
        <p:spPr>
          <a:xfrm>
            <a:off x="205585" y="6237261"/>
            <a:ext cx="2843609" cy="292141"/>
          </a:xfrm>
        </p:spPr>
        <p:txBody>
          <a:bodyPr>
            <a:noAutofit/>
          </a:bodyPr>
          <a:lstStyle>
            <a:lvl1pPr>
              <a:spcBef>
                <a:spcPts val="560"/>
              </a:spcBef>
              <a:defRPr sz="800"/>
            </a:lvl1pPr>
            <a:lvl2pPr>
              <a:defRPr sz="800"/>
            </a:lvl2pPr>
            <a:lvl3pPr>
              <a:defRPr sz="800"/>
            </a:lvl3pPr>
            <a:lvl4pPr>
              <a:defRPr sz="800"/>
            </a:lvl4pPr>
            <a:lvl5pPr>
              <a:defRPr sz="800"/>
            </a:lvl5pPr>
          </a:lstStyle>
          <a:p>
            <a:pPr lvl="0"/>
            <a:r>
              <a:rPr lang="en-US" smtClean="0"/>
              <a:t>Click to edit Master text styles</a:t>
            </a:r>
          </a:p>
        </p:txBody>
      </p:sp>
      <p:sp>
        <p:nvSpPr>
          <p:cNvPr id="15" name="Text Placeholder 8"/>
          <p:cNvSpPr>
            <a:spLocks noGrp="1"/>
          </p:cNvSpPr>
          <p:nvPr>
            <p:ph type="body" sz="quarter" idx="19"/>
          </p:nvPr>
        </p:nvSpPr>
        <p:spPr>
          <a:xfrm>
            <a:off x="3103193" y="6237261"/>
            <a:ext cx="2843609" cy="292141"/>
          </a:xfrm>
        </p:spPr>
        <p:txBody>
          <a:bodyPr>
            <a:noAutofit/>
          </a:bodyPr>
          <a:lstStyle>
            <a:lvl1pPr>
              <a:spcBef>
                <a:spcPts val="560"/>
              </a:spcBef>
              <a:defRPr sz="800"/>
            </a:lvl1pPr>
            <a:lvl2pPr>
              <a:defRPr sz="800"/>
            </a:lvl2pPr>
            <a:lvl3pPr>
              <a:defRPr sz="800"/>
            </a:lvl3pPr>
            <a:lvl4pPr>
              <a:defRPr sz="800"/>
            </a:lvl4pPr>
            <a:lvl5pPr>
              <a:defRPr sz="800"/>
            </a:lvl5pPr>
          </a:lstStyle>
          <a:p>
            <a:pPr lvl="0"/>
            <a:r>
              <a:rPr lang="en-US" smtClean="0"/>
              <a:t>Click to edit Master text styles</a:t>
            </a:r>
          </a:p>
        </p:txBody>
      </p:sp>
      <p:sp>
        <p:nvSpPr>
          <p:cNvPr id="16" name="Text Placeholder 8"/>
          <p:cNvSpPr>
            <a:spLocks noGrp="1"/>
          </p:cNvSpPr>
          <p:nvPr>
            <p:ph type="body" sz="quarter" idx="20"/>
          </p:nvPr>
        </p:nvSpPr>
        <p:spPr>
          <a:xfrm>
            <a:off x="5995239" y="6237261"/>
            <a:ext cx="2843609" cy="292141"/>
          </a:xfrm>
        </p:spPr>
        <p:txBody>
          <a:bodyPr>
            <a:noAutofit/>
          </a:bodyPr>
          <a:lstStyle>
            <a:lvl1pPr>
              <a:spcBef>
                <a:spcPts val="560"/>
              </a:spcBef>
              <a:defRPr sz="800"/>
            </a:lvl1pPr>
            <a:lvl2pPr>
              <a:defRPr sz="800"/>
            </a:lvl2pPr>
            <a:lvl3pPr>
              <a:defRPr sz="800"/>
            </a:lvl3pPr>
            <a:lvl4pPr>
              <a:defRPr sz="800"/>
            </a:lvl4pPr>
            <a:lvl5pPr>
              <a:defRPr sz="800"/>
            </a:lvl5pPr>
          </a:lstStyle>
          <a:p>
            <a:pPr lvl="0"/>
            <a:r>
              <a:rPr lang="en-US" smtClean="0"/>
              <a:t>Click to edit Master text styles</a:t>
            </a:r>
          </a:p>
        </p:txBody>
      </p:sp>
    </p:spTree>
    <p:extLst>
      <p:ext uri="{BB962C8B-B14F-4D97-AF65-F5344CB8AC3E}">
        <p14:creationId xmlns:p14="http://schemas.microsoft.com/office/powerpoint/2010/main" val="4093079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 Image">
    <p:bg>
      <p:bgPr>
        <a:solidFill>
          <a:srgbClr val="51555A"/>
        </a:solidFill>
        <a:effectLst/>
      </p:bgPr>
    </p:bg>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a:xfrm>
            <a:off x="0" y="0"/>
            <a:ext cx="9144000" cy="6282532"/>
          </a:xfrm>
          <a:solidFill>
            <a:srgbClr val="989BA0"/>
          </a:solidFill>
        </p:spPr>
        <p:txBody>
          <a:bodyPr/>
          <a:lstStyle/>
          <a:p>
            <a:r>
              <a:rPr lang="en-US" smtClean="0"/>
              <a:t>Click icon to add picture</a:t>
            </a:r>
            <a:endParaRPr lang="en-US"/>
          </a:p>
        </p:txBody>
      </p:sp>
      <p:sp>
        <p:nvSpPr>
          <p:cNvPr id="8" name="Rectangle 7"/>
          <p:cNvSpPr/>
          <p:nvPr userDrawn="1"/>
        </p:nvSpPr>
        <p:spPr>
          <a:xfrm>
            <a:off x="0" y="6282532"/>
            <a:ext cx="9144000" cy="5754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dirty="0">
              <a:latin typeface="Arial"/>
            </a:endParaRPr>
          </a:p>
        </p:txBody>
      </p:sp>
      <p:sp>
        <p:nvSpPr>
          <p:cNvPr id="7" name="Content Placeholder 2"/>
          <p:cNvSpPr>
            <a:spLocks noGrp="1"/>
          </p:cNvSpPr>
          <p:nvPr>
            <p:ph idx="1" hasCustomPrompt="1"/>
          </p:nvPr>
        </p:nvSpPr>
        <p:spPr>
          <a:xfrm>
            <a:off x="208434" y="3244903"/>
            <a:ext cx="8624281" cy="1340931"/>
          </a:xfrm>
        </p:spPr>
        <p:txBody>
          <a:bodyPr>
            <a:normAutofit/>
          </a:bodyPr>
          <a:lstStyle>
            <a:lvl1pPr marL="0" indent="0">
              <a:buNone/>
              <a:defRPr sz="1600" b="0" i="0">
                <a:solidFill>
                  <a:srgbClr val="FFFFFF"/>
                </a:solidFill>
                <a:latin typeface="Arial"/>
                <a:cs typeface="Arial"/>
              </a:defRPr>
            </a:lvl1pPr>
            <a:lvl2pPr marL="280035" indent="0">
              <a:buNone/>
              <a:defRPr sz="1300">
                <a:solidFill>
                  <a:srgbClr val="56595E"/>
                </a:solidFill>
              </a:defRPr>
            </a:lvl2pPr>
            <a:lvl3pPr marL="560070" indent="0">
              <a:buNone/>
              <a:defRPr sz="1100">
                <a:solidFill>
                  <a:srgbClr val="56595E"/>
                </a:solidFill>
              </a:defRPr>
            </a:lvl3pPr>
            <a:lvl4pPr marL="756762" indent="0">
              <a:buNone/>
              <a:defRPr sz="1000">
                <a:solidFill>
                  <a:srgbClr val="56595E"/>
                </a:solidFill>
              </a:defRPr>
            </a:lvl4pPr>
            <a:lvl5pPr marL="954564" indent="0">
              <a:buNone/>
              <a:defRPr sz="1000">
                <a:solidFill>
                  <a:srgbClr val="56595E"/>
                </a:solidFill>
              </a:defRPr>
            </a:lvl5pPr>
          </a:lstStyle>
          <a:p>
            <a:pPr lvl="0"/>
            <a:r>
              <a:rPr lang="en-US" dirty="0" smtClean="0"/>
              <a:t>CLICK TO EDIT MASTER TEXT STYLES</a:t>
            </a:r>
            <a:endParaRPr lang="en-US" dirty="0"/>
          </a:p>
        </p:txBody>
      </p:sp>
      <p:sp>
        <p:nvSpPr>
          <p:cNvPr id="2" name="Title 1"/>
          <p:cNvSpPr>
            <a:spLocks noGrp="1"/>
          </p:cNvSpPr>
          <p:nvPr>
            <p:ph type="title"/>
          </p:nvPr>
        </p:nvSpPr>
        <p:spPr>
          <a:xfrm>
            <a:off x="211139" y="1868719"/>
            <a:ext cx="8637189" cy="1143000"/>
          </a:xfrm>
        </p:spPr>
        <p:txBody>
          <a:bodyPr anchor="b" anchorCtr="0">
            <a:normAutofit/>
          </a:bodyPr>
          <a:lstStyle>
            <a:lvl1pPr>
              <a:defRPr sz="3600" b="0" i="0">
                <a:solidFill>
                  <a:schemeClr val="tx1"/>
                </a:solidFill>
                <a:latin typeface="Georgia"/>
                <a:cs typeface="Georgia"/>
              </a:defRPr>
            </a:lvl1pPr>
          </a:lstStyle>
          <a:p>
            <a:r>
              <a:rPr lang="en-US" smtClean="0"/>
              <a:t>Click to edit Master title style</a:t>
            </a:r>
            <a:endParaRPr lang="en-US" dirty="0"/>
          </a:p>
        </p:txBody>
      </p:sp>
      <p:pic>
        <p:nvPicPr>
          <p:cNvPr id="4" name="Picture 3" descr="wesko-98023-Westin Hotels Resorts Brand Logo Knockout version Click.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0611" y="738357"/>
            <a:ext cx="879819" cy="238284"/>
          </a:xfrm>
          <a:prstGeom prst="rect">
            <a:avLst/>
          </a:prstGeom>
        </p:spPr>
      </p:pic>
      <p:grpSp>
        <p:nvGrpSpPr>
          <p:cNvPr id="9" name="Group 8"/>
          <p:cNvGrpSpPr/>
          <p:nvPr userDrawn="1"/>
        </p:nvGrpSpPr>
        <p:grpSpPr>
          <a:xfrm>
            <a:off x="284310" y="1257938"/>
            <a:ext cx="8571827" cy="1776081"/>
            <a:chOff x="454896" y="700275"/>
            <a:chExt cx="13714923" cy="2131297"/>
          </a:xfrm>
        </p:grpSpPr>
        <p:cxnSp>
          <p:nvCxnSpPr>
            <p:cNvPr id="10" name="Straight Connector 9"/>
            <p:cNvCxnSpPr/>
            <p:nvPr userDrawn="1"/>
          </p:nvCxnSpPr>
          <p:spPr>
            <a:xfrm flipH="1">
              <a:off x="454896" y="700275"/>
              <a:ext cx="13714923" cy="1805"/>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454896" y="2829767"/>
              <a:ext cx="13714923" cy="1805"/>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24754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6 Images w Cap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971BB6-1E3E-4357-BA67-16A58EFA7BA6}" type="slidenum">
              <a:rPr lang="en-US" smtClean="0"/>
              <a:t>‹#›</a:t>
            </a:fld>
            <a:endParaRPr lang="en-US"/>
          </a:p>
        </p:txBody>
      </p:sp>
      <p:cxnSp>
        <p:nvCxnSpPr>
          <p:cNvPr id="8" name="Straight Connector 7"/>
          <p:cNvCxnSpPr/>
          <p:nvPr userDrawn="1"/>
        </p:nvCxnSpPr>
        <p:spPr>
          <a:xfrm flipH="1">
            <a:off x="284310" y="583563"/>
            <a:ext cx="8571827" cy="1504"/>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8"/>
          </p:nvPr>
        </p:nvSpPr>
        <p:spPr>
          <a:xfrm>
            <a:off x="205585" y="6237261"/>
            <a:ext cx="2843609" cy="292141"/>
          </a:xfrm>
        </p:spPr>
        <p:txBody>
          <a:bodyPr>
            <a:noAutofit/>
          </a:bodyPr>
          <a:lstStyle>
            <a:lvl1pPr>
              <a:spcBef>
                <a:spcPts val="560"/>
              </a:spcBef>
              <a:defRPr sz="800"/>
            </a:lvl1pPr>
            <a:lvl2pPr>
              <a:defRPr sz="800"/>
            </a:lvl2pPr>
            <a:lvl3pPr>
              <a:defRPr sz="800"/>
            </a:lvl3pPr>
            <a:lvl4pPr>
              <a:defRPr sz="800"/>
            </a:lvl4pPr>
            <a:lvl5pPr>
              <a:defRPr sz="800"/>
            </a:lvl5pPr>
          </a:lstStyle>
          <a:p>
            <a:pPr lvl="0"/>
            <a:r>
              <a:rPr lang="en-US" smtClean="0"/>
              <a:t>Click to edit Master text styles</a:t>
            </a:r>
          </a:p>
        </p:txBody>
      </p:sp>
      <p:sp>
        <p:nvSpPr>
          <p:cNvPr id="10" name="Text Placeholder 8"/>
          <p:cNvSpPr>
            <a:spLocks noGrp="1"/>
          </p:cNvSpPr>
          <p:nvPr>
            <p:ph type="body" sz="quarter" idx="19"/>
          </p:nvPr>
        </p:nvSpPr>
        <p:spPr>
          <a:xfrm>
            <a:off x="3103193" y="6237261"/>
            <a:ext cx="2843609" cy="292141"/>
          </a:xfrm>
        </p:spPr>
        <p:txBody>
          <a:bodyPr>
            <a:noAutofit/>
          </a:bodyPr>
          <a:lstStyle>
            <a:lvl1pPr>
              <a:spcBef>
                <a:spcPts val="560"/>
              </a:spcBef>
              <a:defRPr sz="800"/>
            </a:lvl1pPr>
            <a:lvl2pPr>
              <a:defRPr sz="800"/>
            </a:lvl2pPr>
            <a:lvl3pPr>
              <a:defRPr sz="800"/>
            </a:lvl3pPr>
            <a:lvl4pPr>
              <a:defRPr sz="800"/>
            </a:lvl4pPr>
            <a:lvl5pPr>
              <a:defRPr sz="800"/>
            </a:lvl5pPr>
          </a:lstStyle>
          <a:p>
            <a:pPr lvl="0"/>
            <a:r>
              <a:rPr lang="en-US" smtClean="0"/>
              <a:t>Click to edit Master text styles</a:t>
            </a:r>
          </a:p>
        </p:txBody>
      </p:sp>
      <p:sp>
        <p:nvSpPr>
          <p:cNvPr id="11" name="Text Placeholder 8"/>
          <p:cNvSpPr>
            <a:spLocks noGrp="1"/>
          </p:cNvSpPr>
          <p:nvPr>
            <p:ph type="body" sz="quarter" idx="20"/>
          </p:nvPr>
        </p:nvSpPr>
        <p:spPr>
          <a:xfrm>
            <a:off x="5995239" y="6237261"/>
            <a:ext cx="2843609" cy="292141"/>
          </a:xfrm>
        </p:spPr>
        <p:txBody>
          <a:bodyPr>
            <a:noAutofit/>
          </a:bodyPr>
          <a:lstStyle>
            <a:lvl1pPr>
              <a:spcBef>
                <a:spcPts val="560"/>
              </a:spcBef>
              <a:defRPr sz="800"/>
            </a:lvl1pPr>
            <a:lvl2pPr>
              <a:defRPr sz="800"/>
            </a:lvl2pPr>
            <a:lvl3pPr>
              <a:defRPr sz="800"/>
            </a:lvl3pPr>
            <a:lvl4pPr>
              <a:defRPr sz="800"/>
            </a:lvl4pPr>
            <a:lvl5pPr>
              <a:defRPr sz="800"/>
            </a:lvl5pPr>
          </a:lstStyle>
          <a:p>
            <a:pPr lvl="0"/>
            <a:r>
              <a:rPr lang="en-US" smtClean="0"/>
              <a:t>Click to edit Master text styles</a:t>
            </a:r>
          </a:p>
        </p:txBody>
      </p:sp>
      <p:sp>
        <p:nvSpPr>
          <p:cNvPr id="12" name="Picture Placeholder 7"/>
          <p:cNvSpPr>
            <a:spLocks noGrp="1"/>
          </p:cNvSpPr>
          <p:nvPr>
            <p:ph type="pic" sz="quarter" idx="21"/>
          </p:nvPr>
        </p:nvSpPr>
        <p:spPr>
          <a:xfrm>
            <a:off x="293687" y="3643182"/>
            <a:ext cx="2777489" cy="2602903"/>
          </a:xfrm>
          <a:solidFill>
            <a:srgbClr val="989BA0"/>
          </a:solidFill>
        </p:spPr>
        <p:txBody>
          <a:bodyPr/>
          <a:lstStyle/>
          <a:p>
            <a:r>
              <a:rPr lang="en-US" smtClean="0"/>
              <a:t>Click icon to add picture</a:t>
            </a:r>
            <a:endParaRPr lang="en-US" dirty="0"/>
          </a:p>
        </p:txBody>
      </p:sp>
      <p:sp>
        <p:nvSpPr>
          <p:cNvPr id="13" name="Picture Placeholder 7"/>
          <p:cNvSpPr>
            <a:spLocks noGrp="1"/>
          </p:cNvSpPr>
          <p:nvPr>
            <p:ph type="pic" sz="quarter" idx="22"/>
          </p:nvPr>
        </p:nvSpPr>
        <p:spPr>
          <a:xfrm>
            <a:off x="3176588" y="3643182"/>
            <a:ext cx="2777489" cy="2603666"/>
          </a:xfrm>
          <a:solidFill>
            <a:srgbClr val="989BA0"/>
          </a:solidFill>
        </p:spPr>
        <p:txBody>
          <a:bodyPr/>
          <a:lstStyle/>
          <a:p>
            <a:r>
              <a:rPr lang="en-US" smtClean="0"/>
              <a:t>Click icon to add picture</a:t>
            </a:r>
            <a:endParaRPr lang="en-US"/>
          </a:p>
        </p:txBody>
      </p:sp>
      <p:sp>
        <p:nvSpPr>
          <p:cNvPr id="14" name="Picture Placeholder 7"/>
          <p:cNvSpPr>
            <a:spLocks noGrp="1"/>
          </p:cNvSpPr>
          <p:nvPr>
            <p:ph type="pic" sz="quarter" idx="23"/>
          </p:nvPr>
        </p:nvSpPr>
        <p:spPr>
          <a:xfrm>
            <a:off x="6072188" y="3643182"/>
            <a:ext cx="2777489" cy="2606369"/>
          </a:xfrm>
          <a:solidFill>
            <a:srgbClr val="989BA0"/>
          </a:solidFill>
        </p:spPr>
        <p:txBody>
          <a:bodyPr/>
          <a:lstStyle/>
          <a:p>
            <a:r>
              <a:rPr lang="en-US" smtClean="0"/>
              <a:t>Click icon to add picture</a:t>
            </a:r>
            <a:endParaRPr lang="en-US" dirty="0"/>
          </a:p>
        </p:txBody>
      </p:sp>
      <p:sp>
        <p:nvSpPr>
          <p:cNvPr id="15" name="Picture Placeholder 7"/>
          <p:cNvSpPr>
            <a:spLocks noGrp="1"/>
          </p:cNvSpPr>
          <p:nvPr>
            <p:ph type="pic" sz="quarter" idx="24"/>
          </p:nvPr>
        </p:nvSpPr>
        <p:spPr>
          <a:xfrm>
            <a:off x="297213" y="713053"/>
            <a:ext cx="2777489" cy="2600742"/>
          </a:xfrm>
          <a:solidFill>
            <a:srgbClr val="989BA0"/>
          </a:solidFill>
        </p:spPr>
        <p:txBody>
          <a:bodyPr/>
          <a:lstStyle/>
          <a:p>
            <a:r>
              <a:rPr lang="en-US" smtClean="0"/>
              <a:t>Click icon to add picture</a:t>
            </a:r>
            <a:endParaRPr lang="en-US" dirty="0"/>
          </a:p>
        </p:txBody>
      </p:sp>
      <p:sp>
        <p:nvSpPr>
          <p:cNvPr id="16" name="Picture Placeholder 7"/>
          <p:cNvSpPr>
            <a:spLocks noGrp="1"/>
          </p:cNvSpPr>
          <p:nvPr>
            <p:ph type="pic" sz="quarter" idx="25"/>
          </p:nvPr>
        </p:nvSpPr>
        <p:spPr>
          <a:xfrm>
            <a:off x="3184026" y="713053"/>
            <a:ext cx="2777489" cy="2600742"/>
          </a:xfrm>
          <a:solidFill>
            <a:srgbClr val="989BA0"/>
          </a:solidFill>
        </p:spPr>
        <p:txBody>
          <a:bodyPr/>
          <a:lstStyle/>
          <a:p>
            <a:r>
              <a:rPr lang="en-US" smtClean="0"/>
              <a:t>Click icon to add picture</a:t>
            </a:r>
            <a:endParaRPr lang="en-US" dirty="0"/>
          </a:p>
        </p:txBody>
      </p:sp>
      <p:sp>
        <p:nvSpPr>
          <p:cNvPr id="17" name="Picture Placeholder 7"/>
          <p:cNvSpPr>
            <a:spLocks noGrp="1"/>
          </p:cNvSpPr>
          <p:nvPr>
            <p:ph type="pic" sz="quarter" idx="26"/>
          </p:nvPr>
        </p:nvSpPr>
        <p:spPr>
          <a:xfrm>
            <a:off x="6070839" y="713053"/>
            <a:ext cx="2777489" cy="2600742"/>
          </a:xfrm>
          <a:solidFill>
            <a:srgbClr val="989BA0"/>
          </a:solidFill>
        </p:spPr>
        <p:txBody>
          <a:bodyPr/>
          <a:lstStyle/>
          <a:p>
            <a:r>
              <a:rPr lang="en-US" smtClean="0"/>
              <a:t>Click icon to add picture</a:t>
            </a:r>
            <a:endParaRPr lang="en-US" dirty="0"/>
          </a:p>
        </p:txBody>
      </p:sp>
      <p:sp>
        <p:nvSpPr>
          <p:cNvPr id="18" name="TextBox 17"/>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
        <p:nvSpPr>
          <p:cNvPr id="19" name="Text Placeholder 8"/>
          <p:cNvSpPr>
            <a:spLocks noGrp="1"/>
          </p:cNvSpPr>
          <p:nvPr>
            <p:ph type="body" sz="quarter" idx="27"/>
          </p:nvPr>
        </p:nvSpPr>
        <p:spPr>
          <a:xfrm>
            <a:off x="214335" y="3301630"/>
            <a:ext cx="2843609" cy="292141"/>
          </a:xfrm>
        </p:spPr>
        <p:txBody>
          <a:bodyPr>
            <a:noAutofit/>
          </a:bodyPr>
          <a:lstStyle>
            <a:lvl1pPr>
              <a:spcBef>
                <a:spcPts val="560"/>
              </a:spcBef>
              <a:defRPr sz="800"/>
            </a:lvl1pPr>
            <a:lvl2pPr>
              <a:defRPr sz="800"/>
            </a:lvl2pPr>
            <a:lvl3pPr>
              <a:defRPr sz="800"/>
            </a:lvl3pPr>
            <a:lvl4pPr>
              <a:defRPr sz="800"/>
            </a:lvl4pPr>
            <a:lvl5pPr>
              <a:defRPr sz="800"/>
            </a:lvl5pPr>
          </a:lstStyle>
          <a:p>
            <a:pPr lvl="0"/>
            <a:r>
              <a:rPr lang="en-US" smtClean="0"/>
              <a:t>Click to edit Master text styles</a:t>
            </a:r>
          </a:p>
        </p:txBody>
      </p:sp>
      <p:sp>
        <p:nvSpPr>
          <p:cNvPr id="21" name="Text Placeholder 8"/>
          <p:cNvSpPr>
            <a:spLocks noGrp="1"/>
          </p:cNvSpPr>
          <p:nvPr>
            <p:ph type="body" sz="quarter" idx="28"/>
          </p:nvPr>
        </p:nvSpPr>
        <p:spPr>
          <a:xfrm>
            <a:off x="3103841" y="3301630"/>
            <a:ext cx="2843609" cy="292141"/>
          </a:xfrm>
        </p:spPr>
        <p:txBody>
          <a:bodyPr>
            <a:noAutofit/>
          </a:bodyPr>
          <a:lstStyle>
            <a:lvl1pPr>
              <a:spcBef>
                <a:spcPts val="560"/>
              </a:spcBef>
              <a:defRPr sz="800"/>
            </a:lvl1pPr>
            <a:lvl2pPr>
              <a:defRPr sz="800"/>
            </a:lvl2pPr>
            <a:lvl3pPr>
              <a:defRPr sz="800"/>
            </a:lvl3pPr>
            <a:lvl4pPr>
              <a:defRPr sz="800"/>
            </a:lvl4pPr>
            <a:lvl5pPr>
              <a:defRPr sz="800"/>
            </a:lvl5pPr>
          </a:lstStyle>
          <a:p>
            <a:pPr lvl="0"/>
            <a:r>
              <a:rPr lang="en-US" smtClean="0"/>
              <a:t>Click to edit Master text styles</a:t>
            </a:r>
          </a:p>
        </p:txBody>
      </p:sp>
      <p:sp>
        <p:nvSpPr>
          <p:cNvPr id="22" name="Text Placeholder 8"/>
          <p:cNvSpPr>
            <a:spLocks noGrp="1"/>
          </p:cNvSpPr>
          <p:nvPr>
            <p:ph type="body" sz="quarter" idx="29"/>
          </p:nvPr>
        </p:nvSpPr>
        <p:spPr>
          <a:xfrm>
            <a:off x="5994766" y="3301630"/>
            <a:ext cx="2843609" cy="292141"/>
          </a:xfrm>
        </p:spPr>
        <p:txBody>
          <a:bodyPr>
            <a:noAutofit/>
          </a:bodyPr>
          <a:lstStyle>
            <a:lvl1pPr>
              <a:spcBef>
                <a:spcPts val="560"/>
              </a:spcBef>
              <a:defRPr sz="800"/>
            </a:lvl1pPr>
            <a:lvl2pPr>
              <a:defRPr sz="800"/>
            </a:lvl2pPr>
            <a:lvl3pPr>
              <a:defRPr sz="800"/>
            </a:lvl3pPr>
            <a:lvl4pPr>
              <a:defRPr sz="800"/>
            </a:lvl4pPr>
            <a:lvl5pPr>
              <a:defRPr sz="800"/>
            </a:lvl5pPr>
          </a:lstStyle>
          <a:p>
            <a:pPr lvl="0"/>
            <a:r>
              <a:rPr lang="en-US" smtClean="0"/>
              <a:t>Click to edit Master text styles</a:t>
            </a:r>
          </a:p>
        </p:txBody>
      </p:sp>
    </p:spTree>
    <p:extLst>
      <p:ext uri="{BB962C8B-B14F-4D97-AF65-F5344CB8AC3E}">
        <p14:creationId xmlns:p14="http://schemas.microsoft.com/office/powerpoint/2010/main" val="2000137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TL, 6 Images">
    <p:spTree>
      <p:nvGrpSpPr>
        <p:cNvPr id="1" name=""/>
        <p:cNvGrpSpPr/>
        <p:nvPr/>
      </p:nvGrpSpPr>
      <p:grpSpPr>
        <a:xfrm>
          <a:off x="0" y="0"/>
          <a:ext cx="0" cy="0"/>
          <a:chOff x="0" y="0"/>
          <a:chExt cx="0" cy="0"/>
        </a:xfrm>
      </p:grpSpPr>
      <p:sp>
        <p:nvSpPr>
          <p:cNvPr id="4" name="Picture Placeholder 7"/>
          <p:cNvSpPr>
            <a:spLocks noGrp="1"/>
          </p:cNvSpPr>
          <p:nvPr>
            <p:ph type="pic" sz="quarter" idx="15"/>
          </p:nvPr>
        </p:nvSpPr>
        <p:spPr>
          <a:xfrm>
            <a:off x="293687" y="4366449"/>
            <a:ext cx="2777489" cy="2094465"/>
          </a:xfrm>
          <a:solidFill>
            <a:srgbClr val="989BA0"/>
          </a:solidFill>
        </p:spPr>
        <p:txBody>
          <a:bodyPr/>
          <a:lstStyle/>
          <a:p>
            <a:r>
              <a:rPr lang="en-US" smtClean="0"/>
              <a:t>Click icon to add picture</a:t>
            </a:r>
            <a:endParaRPr lang="en-US" dirty="0"/>
          </a:p>
        </p:txBody>
      </p:sp>
      <p:sp>
        <p:nvSpPr>
          <p:cNvPr id="5" name="Picture Placeholder 7"/>
          <p:cNvSpPr>
            <a:spLocks noGrp="1"/>
          </p:cNvSpPr>
          <p:nvPr>
            <p:ph type="pic" sz="quarter" idx="16"/>
          </p:nvPr>
        </p:nvSpPr>
        <p:spPr>
          <a:xfrm>
            <a:off x="3180500" y="4355955"/>
            <a:ext cx="2777489" cy="2090732"/>
          </a:xfrm>
          <a:solidFill>
            <a:srgbClr val="989BA0"/>
          </a:solidFill>
        </p:spPr>
        <p:txBody>
          <a:bodyPr/>
          <a:lstStyle/>
          <a:p>
            <a:r>
              <a:rPr lang="en-US" smtClean="0"/>
              <a:t>Click icon to add picture</a:t>
            </a:r>
            <a:endParaRPr lang="en-US" dirty="0"/>
          </a:p>
        </p:txBody>
      </p:sp>
      <p:sp>
        <p:nvSpPr>
          <p:cNvPr id="7" name="Picture Placeholder 7"/>
          <p:cNvSpPr>
            <a:spLocks noGrp="1"/>
          </p:cNvSpPr>
          <p:nvPr>
            <p:ph type="pic" sz="quarter" idx="17"/>
          </p:nvPr>
        </p:nvSpPr>
        <p:spPr>
          <a:xfrm>
            <a:off x="6082349" y="4345458"/>
            <a:ext cx="2777489" cy="2092085"/>
          </a:xfrm>
          <a:solidFill>
            <a:srgbClr val="989BA0"/>
          </a:solidFill>
        </p:spPr>
        <p:txBody>
          <a:bodyPr/>
          <a:lstStyle/>
          <a:p>
            <a:r>
              <a:rPr lang="en-US" smtClean="0"/>
              <a:t>Click icon to add picture</a:t>
            </a:r>
            <a:endParaRPr lang="en-US"/>
          </a:p>
        </p:txBody>
      </p:sp>
      <p:sp>
        <p:nvSpPr>
          <p:cNvPr id="6" name="Slide Number Placeholder 5"/>
          <p:cNvSpPr>
            <a:spLocks noGrp="1"/>
          </p:cNvSpPr>
          <p:nvPr>
            <p:ph type="sldNum" sz="quarter" idx="12"/>
          </p:nvPr>
        </p:nvSpPr>
        <p:spPr/>
        <p:txBody>
          <a:bodyPr/>
          <a:lstStyle/>
          <a:p>
            <a:fld id="{74971BB6-1E3E-4357-BA67-16A58EFA7BA6}"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Picture Placeholder 7"/>
          <p:cNvSpPr>
            <a:spLocks noGrp="1"/>
          </p:cNvSpPr>
          <p:nvPr>
            <p:ph type="pic" sz="quarter" idx="18"/>
          </p:nvPr>
        </p:nvSpPr>
        <p:spPr>
          <a:xfrm>
            <a:off x="297213" y="2152649"/>
            <a:ext cx="2777489" cy="2087843"/>
          </a:xfrm>
          <a:solidFill>
            <a:srgbClr val="989BA0"/>
          </a:solidFill>
        </p:spPr>
        <p:txBody>
          <a:bodyPr/>
          <a:lstStyle/>
          <a:p>
            <a:r>
              <a:rPr lang="en-US" smtClean="0"/>
              <a:t>Click icon to add picture</a:t>
            </a:r>
            <a:endParaRPr lang="en-US" dirty="0"/>
          </a:p>
        </p:txBody>
      </p:sp>
      <p:sp>
        <p:nvSpPr>
          <p:cNvPr id="9" name="Picture Placeholder 7"/>
          <p:cNvSpPr>
            <a:spLocks noGrp="1"/>
          </p:cNvSpPr>
          <p:nvPr>
            <p:ph type="pic" sz="quarter" idx="19"/>
          </p:nvPr>
        </p:nvSpPr>
        <p:spPr>
          <a:xfrm>
            <a:off x="3184026" y="2152649"/>
            <a:ext cx="2777489" cy="2092594"/>
          </a:xfrm>
          <a:solidFill>
            <a:srgbClr val="989BA0"/>
          </a:solidFill>
        </p:spPr>
        <p:txBody>
          <a:bodyPr/>
          <a:lstStyle/>
          <a:p>
            <a:r>
              <a:rPr lang="en-US" smtClean="0"/>
              <a:t>Click icon to add picture</a:t>
            </a:r>
            <a:endParaRPr lang="en-US" dirty="0"/>
          </a:p>
        </p:txBody>
      </p:sp>
      <p:sp>
        <p:nvSpPr>
          <p:cNvPr id="10" name="Picture Placeholder 7"/>
          <p:cNvSpPr>
            <a:spLocks noGrp="1"/>
          </p:cNvSpPr>
          <p:nvPr>
            <p:ph type="pic" sz="quarter" idx="20"/>
          </p:nvPr>
        </p:nvSpPr>
        <p:spPr>
          <a:xfrm>
            <a:off x="6070839" y="2152649"/>
            <a:ext cx="2777489" cy="2092594"/>
          </a:xfrm>
          <a:solidFill>
            <a:srgbClr val="989BA0"/>
          </a:solidFill>
        </p:spPr>
        <p:txBody>
          <a:bodyPr/>
          <a:lstStyle/>
          <a:p>
            <a:r>
              <a:rPr lang="en-US" smtClean="0"/>
              <a:t>Click icon to add picture</a:t>
            </a:r>
            <a:endParaRPr lang="en-US"/>
          </a:p>
        </p:txBody>
      </p:sp>
    </p:spTree>
    <p:extLst>
      <p:ext uri="{BB962C8B-B14F-4D97-AF65-F5344CB8AC3E}">
        <p14:creationId xmlns:p14="http://schemas.microsoft.com/office/powerpoint/2010/main" val="3900143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TL, Text, 2 Tall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971BB6-1E3E-4357-BA67-16A58EFA7BA6}" type="slidenum">
              <a:rPr lang="en-US" smtClean="0"/>
              <a:t>‹#›</a:t>
            </a:fld>
            <a:endParaRPr lang="en-US"/>
          </a:p>
        </p:txBody>
      </p:sp>
      <p:grpSp>
        <p:nvGrpSpPr>
          <p:cNvPr id="17" name="Group 16"/>
          <p:cNvGrpSpPr/>
          <p:nvPr userDrawn="1"/>
        </p:nvGrpSpPr>
        <p:grpSpPr>
          <a:xfrm>
            <a:off x="284310" y="583563"/>
            <a:ext cx="8571827" cy="1672331"/>
            <a:chOff x="454896" y="700275"/>
            <a:chExt cx="13714923" cy="2006797"/>
          </a:xfrm>
        </p:grpSpPr>
        <p:cxnSp>
          <p:nvCxnSpPr>
            <p:cNvPr id="18" name="Straight Connector 17"/>
            <p:cNvCxnSpPr/>
            <p:nvPr userDrawn="1"/>
          </p:nvCxnSpPr>
          <p:spPr>
            <a:xfrm flipH="1">
              <a:off x="454896" y="700275"/>
              <a:ext cx="13714923" cy="1805"/>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454897" y="2707072"/>
              <a:ext cx="443850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209578" y="858997"/>
            <a:ext cx="2843339" cy="1333500"/>
          </a:xfrm>
        </p:spPr>
        <p:txBody>
          <a:bodyPr/>
          <a:lstStyle/>
          <a:p>
            <a:r>
              <a:rPr lang="en-US" smtClean="0"/>
              <a:t>Click to edit Master title style</a:t>
            </a:r>
            <a:endParaRPr lang="en-US" dirty="0"/>
          </a:p>
        </p:txBody>
      </p:sp>
      <p:sp>
        <p:nvSpPr>
          <p:cNvPr id="4" name="Text Placeholder 3"/>
          <p:cNvSpPr>
            <a:spLocks noGrp="1"/>
          </p:cNvSpPr>
          <p:nvPr>
            <p:ph type="body" sz="quarter" idx="19"/>
          </p:nvPr>
        </p:nvSpPr>
        <p:spPr>
          <a:xfrm>
            <a:off x="217445" y="2448646"/>
            <a:ext cx="2833149" cy="38906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Box 22"/>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
        <p:nvSpPr>
          <p:cNvPr id="15" name="Picture Placeholder 7"/>
          <p:cNvSpPr>
            <a:spLocks noGrp="1"/>
          </p:cNvSpPr>
          <p:nvPr>
            <p:ph type="pic" sz="quarter" idx="16"/>
          </p:nvPr>
        </p:nvSpPr>
        <p:spPr>
          <a:xfrm>
            <a:off x="3180500" y="713052"/>
            <a:ext cx="2777489" cy="5757652"/>
          </a:xfrm>
          <a:solidFill>
            <a:srgbClr val="989BA0"/>
          </a:solidFill>
        </p:spPr>
        <p:txBody>
          <a:bodyPr/>
          <a:lstStyle/>
          <a:p>
            <a:r>
              <a:rPr lang="en-US" smtClean="0"/>
              <a:t>Click icon to add picture</a:t>
            </a:r>
            <a:endParaRPr lang="en-US"/>
          </a:p>
        </p:txBody>
      </p:sp>
      <p:sp>
        <p:nvSpPr>
          <p:cNvPr id="16" name="Picture Placeholder 7"/>
          <p:cNvSpPr>
            <a:spLocks noGrp="1"/>
          </p:cNvSpPr>
          <p:nvPr>
            <p:ph type="pic" sz="quarter" idx="17"/>
          </p:nvPr>
        </p:nvSpPr>
        <p:spPr>
          <a:xfrm>
            <a:off x="6067313" y="713052"/>
            <a:ext cx="2777489" cy="5757652"/>
          </a:xfrm>
          <a:solidFill>
            <a:srgbClr val="989BA0"/>
          </a:solidFill>
        </p:spPr>
        <p:txBody>
          <a:bodyPr/>
          <a:lstStyle/>
          <a:p>
            <a:r>
              <a:rPr lang="en-US" smtClean="0"/>
              <a:t>Click icon to add picture</a:t>
            </a:r>
            <a:endParaRPr lang="en-US"/>
          </a:p>
        </p:txBody>
      </p:sp>
    </p:spTree>
    <p:extLst>
      <p:ext uri="{BB962C8B-B14F-4D97-AF65-F5344CB8AC3E}">
        <p14:creationId xmlns:p14="http://schemas.microsoft.com/office/powerpoint/2010/main" val="4212524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TL, Text, 3 Tall Images">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460286" y="713053"/>
            <a:ext cx="2052578" cy="5762288"/>
          </a:xfrm>
          <a:solidFill>
            <a:schemeClr val="bg1">
              <a:lumMod val="60000"/>
              <a:lumOff val="40000"/>
            </a:schemeClr>
          </a:solidFill>
        </p:spPr>
        <p:txBody>
          <a:bodyPr/>
          <a:lstStyle/>
          <a:p>
            <a:r>
              <a:rPr lang="en-US" smtClean="0"/>
              <a:t>Click icon to add picture</a:t>
            </a:r>
            <a:endParaRPr lang="en-US"/>
          </a:p>
        </p:txBody>
      </p:sp>
      <p:sp>
        <p:nvSpPr>
          <p:cNvPr id="9" name="Picture Placeholder 7"/>
          <p:cNvSpPr>
            <a:spLocks noGrp="1"/>
          </p:cNvSpPr>
          <p:nvPr>
            <p:ph type="pic" sz="quarter" idx="14"/>
          </p:nvPr>
        </p:nvSpPr>
        <p:spPr>
          <a:xfrm>
            <a:off x="4624466" y="713053"/>
            <a:ext cx="2054282" cy="5762288"/>
          </a:xfrm>
          <a:solidFill>
            <a:schemeClr val="bg1">
              <a:lumMod val="60000"/>
              <a:lumOff val="40000"/>
            </a:schemeClr>
          </a:solidFill>
        </p:spPr>
        <p:txBody>
          <a:bodyPr/>
          <a:lstStyle/>
          <a:p>
            <a:r>
              <a:rPr lang="en-US" smtClean="0"/>
              <a:t>Click icon to add picture</a:t>
            </a:r>
            <a:endParaRPr lang="en-US"/>
          </a:p>
        </p:txBody>
      </p:sp>
      <p:sp>
        <p:nvSpPr>
          <p:cNvPr id="10" name="Picture Placeholder 7"/>
          <p:cNvSpPr>
            <a:spLocks noGrp="1"/>
          </p:cNvSpPr>
          <p:nvPr>
            <p:ph type="pic" sz="quarter" idx="15"/>
          </p:nvPr>
        </p:nvSpPr>
        <p:spPr>
          <a:xfrm>
            <a:off x="6790350" y="713053"/>
            <a:ext cx="2054282" cy="5762288"/>
          </a:xfrm>
          <a:solidFill>
            <a:schemeClr val="bg1">
              <a:lumMod val="60000"/>
              <a:lumOff val="40000"/>
            </a:schemeClr>
          </a:solidFill>
        </p:spPr>
        <p:txBody>
          <a:bodyPr/>
          <a:lstStyle/>
          <a:p>
            <a:r>
              <a:rPr lang="en-US" smtClean="0"/>
              <a:t>Click icon to add picture</a:t>
            </a:r>
            <a:endParaRPr lang="en-US"/>
          </a:p>
        </p:txBody>
      </p:sp>
      <p:sp>
        <p:nvSpPr>
          <p:cNvPr id="6" name="Slide Number Placeholder 5"/>
          <p:cNvSpPr>
            <a:spLocks noGrp="1"/>
          </p:cNvSpPr>
          <p:nvPr>
            <p:ph type="sldNum" sz="quarter" idx="12"/>
          </p:nvPr>
        </p:nvSpPr>
        <p:spPr/>
        <p:txBody>
          <a:bodyPr/>
          <a:lstStyle/>
          <a:p>
            <a:fld id="{74971BB6-1E3E-4357-BA67-16A58EFA7BA6}" type="slidenum">
              <a:rPr lang="en-US" smtClean="0"/>
              <a:t>‹#›</a:t>
            </a:fld>
            <a:endParaRPr lang="en-US"/>
          </a:p>
        </p:txBody>
      </p:sp>
      <p:grpSp>
        <p:nvGrpSpPr>
          <p:cNvPr id="17" name="Group 16"/>
          <p:cNvGrpSpPr/>
          <p:nvPr userDrawn="1"/>
        </p:nvGrpSpPr>
        <p:grpSpPr>
          <a:xfrm>
            <a:off x="284310" y="583563"/>
            <a:ext cx="8571827" cy="1672331"/>
            <a:chOff x="454896" y="700275"/>
            <a:chExt cx="13714923" cy="2006797"/>
          </a:xfrm>
        </p:grpSpPr>
        <p:cxnSp>
          <p:nvCxnSpPr>
            <p:cNvPr id="18" name="Straight Connector 17"/>
            <p:cNvCxnSpPr/>
            <p:nvPr userDrawn="1"/>
          </p:nvCxnSpPr>
          <p:spPr>
            <a:xfrm flipH="1">
              <a:off x="454896" y="700275"/>
              <a:ext cx="13714923" cy="1805"/>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454897" y="2707072"/>
              <a:ext cx="329477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209579" y="858997"/>
            <a:ext cx="2195099" cy="1333500"/>
          </a:xfrm>
        </p:spPr>
        <p:txBody>
          <a:bodyPr/>
          <a:lstStyle/>
          <a:p>
            <a:r>
              <a:rPr lang="en-US" smtClean="0"/>
              <a:t>Click to edit Master title style</a:t>
            </a:r>
            <a:endParaRPr lang="en-US" dirty="0"/>
          </a:p>
        </p:txBody>
      </p:sp>
      <p:sp>
        <p:nvSpPr>
          <p:cNvPr id="4" name="Text Placeholder 3"/>
          <p:cNvSpPr>
            <a:spLocks noGrp="1"/>
          </p:cNvSpPr>
          <p:nvPr>
            <p:ph type="body" sz="quarter" idx="19"/>
          </p:nvPr>
        </p:nvSpPr>
        <p:spPr>
          <a:xfrm>
            <a:off x="217445" y="2448646"/>
            <a:ext cx="2187233" cy="38906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Box 22"/>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Tree>
    <p:extLst>
      <p:ext uri="{BB962C8B-B14F-4D97-AF65-F5344CB8AC3E}">
        <p14:creationId xmlns:p14="http://schemas.microsoft.com/office/powerpoint/2010/main" val="4251630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TL, 1/3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971BB6-1E3E-4357-BA67-16A58EFA7BA6}" type="slidenum">
              <a:rPr lang="en-US" smtClean="0"/>
              <a:t>‹#›</a:t>
            </a:fld>
            <a:endParaRPr lang="en-US"/>
          </a:p>
        </p:txBody>
      </p:sp>
      <p:grpSp>
        <p:nvGrpSpPr>
          <p:cNvPr id="17" name="Group 16"/>
          <p:cNvGrpSpPr/>
          <p:nvPr userDrawn="1"/>
        </p:nvGrpSpPr>
        <p:grpSpPr>
          <a:xfrm>
            <a:off x="284310" y="583563"/>
            <a:ext cx="8571827" cy="1672331"/>
            <a:chOff x="454896" y="700275"/>
            <a:chExt cx="13714923" cy="2006797"/>
          </a:xfrm>
        </p:grpSpPr>
        <p:cxnSp>
          <p:nvCxnSpPr>
            <p:cNvPr id="18" name="Straight Connector 17"/>
            <p:cNvCxnSpPr/>
            <p:nvPr userDrawn="1"/>
          </p:nvCxnSpPr>
          <p:spPr>
            <a:xfrm flipH="1">
              <a:off x="454896" y="700275"/>
              <a:ext cx="13714923" cy="1805"/>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454897" y="2707072"/>
              <a:ext cx="446227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209579" y="858997"/>
            <a:ext cx="2866769" cy="1333500"/>
          </a:xfrm>
        </p:spPr>
        <p:txBody>
          <a:bodyPr/>
          <a:lstStyle/>
          <a:p>
            <a:r>
              <a:rPr lang="en-US" smtClean="0"/>
              <a:t>Click to edit Master title style</a:t>
            </a:r>
            <a:endParaRPr lang="en-US" dirty="0"/>
          </a:p>
        </p:txBody>
      </p:sp>
      <p:sp>
        <p:nvSpPr>
          <p:cNvPr id="4" name="Text Placeholder 3"/>
          <p:cNvSpPr>
            <a:spLocks noGrp="1"/>
          </p:cNvSpPr>
          <p:nvPr>
            <p:ph type="body" sz="quarter" idx="19"/>
          </p:nvPr>
        </p:nvSpPr>
        <p:spPr>
          <a:xfrm>
            <a:off x="217445" y="2448646"/>
            <a:ext cx="2856496" cy="38906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Box 22"/>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Tree>
    <p:extLst>
      <p:ext uri="{BB962C8B-B14F-4D97-AF65-F5344CB8AC3E}">
        <p14:creationId xmlns:p14="http://schemas.microsoft.com/office/powerpoint/2010/main" val="1811045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TL, Sub, 1/3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971BB6-1E3E-4357-BA67-16A58EFA7BA6}" type="slidenum">
              <a:rPr lang="en-US" smtClean="0"/>
              <a:t>‹#›</a:t>
            </a:fld>
            <a:endParaRPr lang="en-US"/>
          </a:p>
        </p:txBody>
      </p:sp>
      <p:grpSp>
        <p:nvGrpSpPr>
          <p:cNvPr id="17" name="Group 16"/>
          <p:cNvGrpSpPr/>
          <p:nvPr userDrawn="1"/>
        </p:nvGrpSpPr>
        <p:grpSpPr>
          <a:xfrm>
            <a:off x="284310" y="583563"/>
            <a:ext cx="8571827" cy="1672331"/>
            <a:chOff x="454896" y="700275"/>
            <a:chExt cx="13714923" cy="2006797"/>
          </a:xfrm>
        </p:grpSpPr>
        <p:cxnSp>
          <p:nvCxnSpPr>
            <p:cNvPr id="18" name="Straight Connector 17"/>
            <p:cNvCxnSpPr/>
            <p:nvPr userDrawn="1"/>
          </p:nvCxnSpPr>
          <p:spPr>
            <a:xfrm flipH="1">
              <a:off x="454896" y="700275"/>
              <a:ext cx="13714923" cy="1805"/>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454897" y="2707072"/>
              <a:ext cx="446227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209579" y="858997"/>
            <a:ext cx="2866769" cy="1333500"/>
          </a:xfrm>
        </p:spPr>
        <p:txBody>
          <a:bodyPr/>
          <a:lstStyle/>
          <a:p>
            <a:r>
              <a:rPr lang="en-US" smtClean="0"/>
              <a:t>Click to edit Master title style</a:t>
            </a:r>
            <a:endParaRPr lang="en-US" dirty="0"/>
          </a:p>
        </p:txBody>
      </p:sp>
      <p:sp>
        <p:nvSpPr>
          <p:cNvPr id="4" name="Text Placeholder 3"/>
          <p:cNvSpPr>
            <a:spLocks noGrp="1"/>
          </p:cNvSpPr>
          <p:nvPr>
            <p:ph type="body" sz="quarter" idx="19"/>
          </p:nvPr>
        </p:nvSpPr>
        <p:spPr>
          <a:xfrm>
            <a:off x="217445" y="2884303"/>
            <a:ext cx="2856496" cy="34446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Box 22"/>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
        <p:nvSpPr>
          <p:cNvPr id="9" name="Text Placeholder 4"/>
          <p:cNvSpPr>
            <a:spLocks noGrp="1"/>
          </p:cNvSpPr>
          <p:nvPr>
            <p:ph type="body" sz="quarter" idx="13"/>
          </p:nvPr>
        </p:nvSpPr>
        <p:spPr>
          <a:xfrm>
            <a:off x="215869" y="2448574"/>
            <a:ext cx="2865854" cy="403489"/>
          </a:xfrm>
        </p:spPr>
        <p:txBody>
          <a:bodyPr/>
          <a:lstStyle>
            <a:lvl1pPr>
              <a:defRPr b="1" i="0" cap="a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2775823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TL, 3 Column text">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214314" y="2755645"/>
            <a:ext cx="2735113" cy="33927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4971BB6-1E3E-4357-BA67-16A58EFA7BA6}" type="slidenum">
              <a:rPr lang="en-US" smtClean="0"/>
              <a:t>‹#›</a:t>
            </a:fld>
            <a:endParaRPr lang="en-US"/>
          </a:p>
        </p:txBody>
      </p:sp>
      <p:sp>
        <p:nvSpPr>
          <p:cNvPr id="5" name="Text Placeholder 4"/>
          <p:cNvSpPr>
            <a:spLocks noGrp="1"/>
          </p:cNvSpPr>
          <p:nvPr>
            <p:ph type="body" sz="quarter" idx="13"/>
          </p:nvPr>
        </p:nvSpPr>
        <p:spPr>
          <a:xfrm>
            <a:off x="215869" y="2321045"/>
            <a:ext cx="2733653" cy="403489"/>
          </a:xfrm>
        </p:spPr>
        <p:txBody>
          <a:bodyPr/>
          <a:lstStyle>
            <a:lvl1pPr>
              <a:defRPr b="1" i="0" cap="all">
                <a:latin typeface="Arial"/>
                <a:cs typeface="Aria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9"/>
          <p:cNvSpPr>
            <a:spLocks noGrp="1"/>
          </p:cNvSpPr>
          <p:nvPr>
            <p:ph type="body" sz="quarter" idx="15"/>
          </p:nvPr>
        </p:nvSpPr>
        <p:spPr>
          <a:xfrm>
            <a:off x="3151188" y="2755645"/>
            <a:ext cx="2735113" cy="33927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4"/>
          <p:cNvSpPr>
            <a:spLocks noGrp="1"/>
          </p:cNvSpPr>
          <p:nvPr>
            <p:ph type="body" sz="quarter" idx="16"/>
          </p:nvPr>
        </p:nvSpPr>
        <p:spPr>
          <a:xfrm>
            <a:off x="3152743" y="2321045"/>
            <a:ext cx="2733653" cy="403489"/>
          </a:xfrm>
        </p:spPr>
        <p:txBody>
          <a:bodyPr/>
          <a:lstStyle>
            <a:lvl1pPr>
              <a:defRPr b="1" i="0" cap="all">
                <a:latin typeface="Arial"/>
                <a:cs typeface="Arial"/>
              </a:defRPr>
            </a:lvl1pPr>
          </a:lstStyle>
          <a:p>
            <a:pPr lvl="0"/>
            <a:r>
              <a:rPr lang="en-US" smtClean="0"/>
              <a:t>Click to edit Master text styles</a:t>
            </a:r>
          </a:p>
        </p:txBody>
      </p:sp>
      <p:sp>
        <p:nvSpPr>
          <p:cNvPr id="9" name="Text Placeholder 9"/>
          <p:cNvSpPr>
            <a:spLocks noGrp="1"/>
          </p:cNvSpPr>
          <p:nvPr>
            <p:ph type="body" sz="quarter" idx="17"/>
          </p:nvPr>
        </p:nvSpPr>
        <p:spPr>
          <a:xfrm>
            <a:off x="6116227" y="2755645"/>
            <a:ext cx="2735113" cy="33927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8"/>
          </p:nvPr>
        </p:nvSpPr>
        <p:spPr>
          <a:xfrm>
            <a:off x="6117782" y="2321045"/>
            <a:ext cx="2733653" cy="403489"/>
          </a:xfrm>
        </p:spPr>
        <p:txBody>
          <a:bodyPr/>
          <a:lstStyle>
            <a:lvl1pPr>
              <a:defRPr b="1" i="0" cap="a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2900098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 Tall Images w Captions">
    <p:spTree>
      <p:nvGrpSpPr>
        <p:cNvPr id="1" name=""/>
        <p:cNvGrpSpPr/>
        <p:nvPr/>
      </p:nvGrpSpPr>
      <p:grpSpPr>
        <a:xfrm>
          <a:off x="0" y="0"/>
          <a:ext cx="0" cy="0"/>
          <a:chOff x="0" y="0"/>
          <a:chExt cx="0" cy="0"/>
        </a:xfrm>
      </p:grpSpPr>
      <p:sp>
        <p:nvSpPr>
          <p:cNvPr id="4" name="Picture Placeholder 7"/>
          <p:cNvSpPr>
            <a:spLocks noGrp="1"/>
          </p:cNvSpPr>
          <p:nvPr>
            <p:ph type="pic" sz="quarter" idx="15"/>
          </p:nvPr>
        </p:nvSpPr>
        <p:spPr>
          <a:xfrm>
            <a:off x="0" y="0"/>
            <a:ext cx="3046095" cy="6858000"/>
          </a:xfrm>
          <a:solidFill>
            <a:srgbClr val="989BA0"/>
          </a:solidFill>
        </p:spPr>
        <p:txBody>
          <a:bodyPr/>
          <a:lstStyle/>
          <a:p>
            <a:r>
              <a:rPr lang="en-US" smtClean="0"/>
              <a:t>Click icon to add picture</a:t>
            </a:r>
            <a:endParaRPr lang="en-US" dirty="0"/>
          </a:p>
        </p:txBody>
      </p:sp>
      <p:sp>
        <p:nvSpPr>
          <p:cNvPr id="5" name="Picture Placeholder 7"/>
          <p:cNvSpPr>
            <a:spLocks noGrp="1"/>
          </p:cNvSpPr>
          <p:nvPr>
            <p:ph type="pic" sz="quarter" idx="16"/>
          </p:nvPr>
        </p:nvSpPr>
        <p:spPr>
          <a:xfrm>
            <a:off x="3046095" y="0"/>
            <a:ext cx="3051810" cy="6858000"/>
          </a:xfrm>
          <a:solidFill>
            <a:srgbClr val="989BA0"/>
          </a:solidFill>
        </p:spPr>
        <p:txBody>
          <a:bodyPr/>
          <a:lstStyle/>
          <a:p>
            <a:r>
              <a:rPr lang="en-US" smtClean="0"/>
              <a:t>Click icon to add picture</a:t>
            </a:r>
            <a:endParaRPr lang="en-US"/>
          </a:p>
        </p:txBody>
      </p:sp>
      <p:sp>
        <p:nvSpPr>
          <p:cNvPr id="7" name="Picture Placeholder 7"/>
          <p:cNvSpPr>
            <a:spLocks noGrp="1"/>
          </p:cNvSpPr>
          <p:nvPr>
            <p:ph type="pic" sz="quarter" idx="17"/>
          </p:nvPr>
        </p:nvSpPr>
        <p:spPr>
          <a:xfrm>
            <a:off x="6097905" y="0"/>
            <a:ext cx="3046095" cy="6858000"/>
          </a:xfrm>
          <a:solidFill>
            <a:srgbClr val="989BA0"/>
          </a:solidFill>
        </p:spPr>
        <p:txBody>
          <a:bodyPr/>
          <a:lstStyle/>
          <a:p>
            <a:r>
              <a:rPr lang="en-US" smtClean="0"/>
              <a:t>Click icon to add picture</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971BB6-1E3E-4357-BA67-16A58EFA7BA6}" type="slidenum">
              <a:rPr lang="en-US" smtClean="0"/>
              <a:pPr/>
              <a:t>‹#›</a:t>
            </a:fld>
            <a:endParaRPr lang="en-US"/>
          </a:p>
        </p:txBody>
      </p:sp>
      <p:sp>
        <p:nvSpPr>
          <p:cNvPr id="9" name="Text Placeholder 8"/>
          <p:cNvSpPr>
            <a:spLocks noGrp="1"/>
          </p:cNvSpPr>
          <p:nvPr>
            <p:ph type="body" sz="quarter" idx="18"/>
          </p:nvPr>
        </p:nvSpPr>
        <p:spPr>
          <a:xfrm>
            <a:off x="0" y="5667394"/>
            <a:ext cx="2339698" cy="342864"/>
          </a:xfrm>
          <a:solidFill>
            <a:schemeClr val="bg2"/>
          </a:solidFill>
        </p:spPr>
        <p:txBody>
          <a:bodyPr lIns="320040" tIns="108814" bIns="108814" anchor="ctr">
            <a:spAutoFit/>
          </a:bodyPr>
          <a:lstStyle>
            <a:lvl1pPr>
              <a:defRPr sz="800">
                <a:solidFill>
                  <a:srgbClr val="FFFFFF"/>
                </a:solidFill>
              </a:defRPr>
            </a:lvl1pPr>
            <a:lvl2pPr>
              <a:defRPr sz="800"/>
            </a:lvl2pPr>
            <a:lvl3pPr>
              <a:defRPr sz="800"/>
            </a:lvl3pPr>
            <a:lvl4pPr>
              <a:defRPr sz="800"/>
            </a:lvl4pPr>
            <a:lvl5pPr>
              <a:defRPr sz="800"/>
            </a:lvl5pPr>
          </a:lstStyle>
          <a:p>
            <a:pPr lvl="0"/>
            <a:r>
              <a:rPr lang="en-US" smtClean="0"/>
              <a:t>Click to edit Master text styles</a:t>
            </a:r>
          </a:p>
        </p:txBody>
      </p:sp>
      <p:sp>
        <p:nvSpPr>
          <p:cNvPr id="10" name="Text Placeholder 8"/>
          <p:cNvSpPr>
            <a:spLocks noGrp="1"/>
          </p:cNvSpPr>
          <p:nvPr>
            <p:ph type="body" sz="quarter" idx="19"/>
          </p:nvPr>
        </p:nvSpPr>
        <p:spPr>
          <a:xfrm>
            <a:off x="3047875" y="5667394"/>
            <a:ext cx="2339698" cy="342864"/>
          </a:xfrm>
          <a:solidFill>
            <a:schemeClr val="bg2"/>
          </a:solidFill>
        </p:spPr>
        <p:txBody>
          <a:bodyPr lIns="320040" tIns="108814" bIns="108814" anchor="ctr">
            <a:spAutoFit/>
          </a:bodyPr>
          <a:lstStyle>
            <a:lvl1pPr>
              <a:defRPr sz="800">
                <a:solidFill>
                  <a:srgbClr val="FFFFFF"/>
                </a:solidFill>
              </a:defRPr>
            </a:lvl1pPr>
            <a:lvl2pPr>
              <a:defRPr sz="800"/>
            </a:lvl2pPr>
            <a:lvl3pPr>
              <a:defRPr sz="800"/>
            </a:lvl3pPr>
            <a:lvl4pPr>
              <a:defRPr sz="800"/>
            </a:lvl4pPr>
            <a:lvl5pPr>
              <a:defRPr sz="800"/>
            </a:lvl5pPr>
          </a:lstStyle>
          <a:p>
            <a:pPr lvl="0"/>
            <a:r>
              <a:rPr lang="en-US" smtClean="0"/>
              <a:t>Click to edit Master text styles</a:t>
            </a:r>
          </a:p>
        </p:txBody>
      </p:sp>
      <p:sp>
        <p:nvSpPr>
          <p:cNvPr id="11" name="Text Placeholder 8"/>
          <p:cNvSpPr>
            <a:spLocks noGrp="1"/>
          </p:cNvSpPr>
          <p:nvPr>
            <p:ph type="body" sz="quarter" idx="20"/>
          </p:nvPr>
        </p:nvSpPr>
        <p:spPr>
          <a:xfrm>
            <a:off x="6098105" y="5667394"/>
            <a:ext cx="2339698" cy="342864"/>
          </a:xfrm>
          <a:solidFill>
            <a:schemeClr val="bg2"/>
          </a:solidFill>
        </p:spPr>
        <p:txBody>
          <a:bodyPr lIns="320040" tIns="108814" bIns="108814" anchor="ctr">
            <a:spAutoFit/>
          </a:bodyPr>
          <a:lstStyle>
            <a:lvl1pPr>
              <a:defRPr sz="800">
                <a:solidFill>
                  <a:srgbClr val="FFFFFF"/>
                </a:solidFill>
              </a:defRPr>
            </a:lvl1pPr>
            <a:lvl2pPr>
              <a:defRPr sz="800"/>
            </a:lvl2pPr>
            <a:lvl3pPr>
              <a:defRPr sz="800"/>
            </a:lvl3pPr>
            <a:lvl4pPr>
              <a:defRPr sz="800"/>
            </a:lvl4pPr>
            <a:lvl5pPr>
              <a:defRPr sz="800"/>
            </a:lvl5pPr>
          </a:lstStyle>
          <a:p>
            <a:pPr lvl="0"/>
            <a:r>
              <a:rPr lang="en-US" smtClean="0"/>
              <a:t>Click to edit Master text styles</a:t>
            </a:r>
          </a:p>
        </p:txBody>
      </p:sp>
    </p:spTree>
    <p:extLst>
      <p:ext uri="{BB962C8B-B14F-4D97-AF65-F5344CB8AC3E}">
        <p14:creationId xmlns:p14="http://schemas.microsoft.com/office/powerpoint/2010/main" val="1703921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 Image w Caption">
    <p:spTree>
      <p:nvGrpSpPr>
        <p:cNvPr id="1" name=""/>
        <p:cNvGrpSpPr/>
        <p:nvPr/>
      </p:nvGrpSpPr>
      <p:grpSpPr>
        <a:xfrm>
          <a:off x="0" y="0"/>
          <a:ext cx="0" cy="0"/>
          <a:chOff x="0" y="0"/>
          <a:chExt cx="0" cy="0"/>
        </a:xfrm>
      </p:grpSpPr>
      <p:sp>
        <p:nvSpPr>
          <p:cNvPr id="4" name="Picture Placeholder 7"/>
          <p:cNvSpPr>
            <a:spLocks noGrp="1"/>
          </p:cNvSpPr>
          <p:nvPr>
            <p:ph type="pic" sz="quarter" idx="15"/>
          </p:nvPr>
        </p:nvSpPr>
        <p:spPr>
          <a:xfrm>
            <a:off x="0" y="0"/>
            <a:ext cx="9144000" cy="6858000"/>
          </a:xfrm>
          <a:solidFill>
            <a:srgbClr val="989BA0"/>
          </a:solidFill>
        </p:spPr>
        <p:txBody>
          <a:bodyPr/>
          <a:lstStyle/>
          <a:p>
            <a:r>
              <a:rPr lang="en-US" smtClean="0"/>
              <a:t>Click icon to add picture</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971BB6-1E3E-4357-BA67-16A58EFA7BA6}" type="slidenum">
              <a:rPr lang="en-US" smtClean="0"/>
              <a:pPr/>
              <a:t>‹#›</a:t>
            </a:fld>
            <a:endParaRPr lang="en-US"/>
          </a:p>
        </p:txBody>
      </p:sp>
      <p:sp>
        <p:nvSpPr>
          <p:cNvPr id="9" name="Text Placeholder 8"/>
          <p:cNvSpPr>
            <a:spLocks noGrp="1"/>
          </p:cNvSpPr>
          <p:nvPr>
            <p:ph type="body" sz="quarter" idx="18"/>
          </p:nvPr>
        </p:nvSpPr>
        <p:spPr>
          <a:xfrm>
            <a:off x="0" y="5667394"/>
            <a:ext cx="2339698" cy="342864"/>
          </a:xfrm>
          <a:solidFill>
            <a:schemeClr val="bg2"/>
          </a:solidFill>
        </p:spPr>
        <p:txBody>
          <a:bodyPr lIns="320040" tIns="108814" bIns="108814" anchor="ctr">
            <a:spAutoFit/>
          </a:bodyPr>
          <a:lstStyle>
            <a:lvl1pPr>
              <a:defRPr sz="800">
                <a:solidFill>
                  <a:srgbClr val="FFFFFF"/>
                </a:solidFill>
              </a:defRPr>
            </a:lvl1pPr>
            <a:lvl2pPr>
              <a:defRPr sz="800"/>
            </a:lvl2pPr>
            <a:lvl3pPr>
              <a:defRPr sz="800"/>
            </a:lvl3pPr>
            <a:lvl4pPr>
              <a:defRPr sz="800"/>
            </a:lvl4pPr>
            <a:lvl5pPr>
              <a:defRPr sz="800"/>
            </a:lvl5pPr>
          </a:lstStyle>
          <a:p>
            <a:pPr lvl="0"/>
            <a:r>
              <a:rPr lang="en-US" smtClean="0"/>
              <a:t>Click to edit Master text styles</a:t>
            </a:r>
          </a:p>
        </p:txBody>
      </p:sp>
    </p:spTree>
    <p:extLst>
      <p:ext uri="{BB962C8B-B14F-4D97-AF65-F5344CB8AC3E}">
        <p14:creationId xmlns:p14="http://schemas.microsoft.com/office/powerpoint/2010/main" val="1053523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ull Image w WT TTL, Top">
    <p:spTree>
      <p:nvGrpSpPr>
        <p:cNvPr id="1" name=""/>
        <p:cNvGrpSpPr/>
        <p:nvPr/>
      </p:nvGrpSpPr>
      <p:grpSpPr>
        <a:xfrm>
          <a:off x="0" y="0"/>
          <a:ext cx="0" cy="0"/>
          <a:chOff x="0" y="0"/>
          <a:chExt cx="0" cy="0"/>
        </a:xfrm>
      </p:grpSpPr>
      <p:sp>
        <p:nvSpPr>
          <p:cNvPr id="4" name="Picture Placeholder 7"/>
          <p:cNvSpPr>
            <a:spLocks noGrp="1"/>
          </p:cNvSpPr>
          <p:nvPr>
            <p:ph type="pic" sz="quarter" idx="15"/>
          </p:nvPr>
        </p:nvSpPr>
        <p:spPr>
          <a:xfrm>
            <a:off x="0" y="0"/>
            <a:ext cx="9144000" cy="6858000"/>
          </a:xfrm>
          <a:solidFill>
            <a:srgbClr val="989BA0"/>
          </a:solidFill>
        </p:spPr>
        <p:txBody>
          <a:bodyPr/>
          <a:lstStyle/>
          <a:p>
            <a:r>
              <a:rPr lang="en-US" smtClean="0"/>
              <a:t>Click icon to add picture</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971BB6-1E3E-4357-BA67-16A58EFA7BA6}" type="slidenum">
              <a:rPr lang="en-US" smtClean="0"/>
              <a:pPr/>
              <a:t>‹#›</a:t>
            </a:fld>
            <a:endParaRPr lang="en-US"/>
          </a:p>
        </p:txBody>
      </p:sp>
      <p:cxnSp>
        <p:nvCxnSpPr>
          <p:cNvPr id="8" name="Straight Connector 7"/>
          <p:cNvCxnSpPr/>
          <p:nvPr userDrawn="1"/>
        </p:nvCxnSpPr>
        <p:spPr>
          <a:xfrm flipH="1">
            <a:off x="284310" y="2254390"/>
            <a:ext cx="8571827" cy="1504"/>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 name="Text Placeholder 9"/>
          <p:cNvSpPr>
            <a:spLocks noGrp="1"/>
          </p:cNvSpPr>
          <p:nvPr>
            <p:ph type="body" sz="quarter" idx="16"/>
          </p:nvPr>
        </p:nvSpPr>
        <p:spPr>
          <a:xfrm>
            <a:off x="210403" y="2355352"/>
            <a:ext cx="8684617" cy="705401"/>
          </a:xfrm>
        </p:spPr>
        <p:txBody>
          <a:bodyPr/>
          <a:lstStyle>
            <a:lvl1pPr>
              <a:defRPr>
                <a:solidFill>
                  <a:schemeClr val="tx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
        <p:nvSpPr>
          <p:cNvPr id="10" name="Title 1"/>
          <p:cNvSpPr txBox="1">
            <a:spLocks/>
          </p:cNvSpPr>
          <p:nvPr userDrawn="1"/>
        </p:nvSpPr>
        <p:spPr>
          <a:xfrm>
            <a:off x="180486" y="879630"/>
            <a:ext cx="8475345" cy="1333500"/>
          </a:xfrm>
          <a:prstGeom prst="rect">
            <a:avLst/>
          </a:prstGeom>
        </p:spPr>
        <p:txBody>
          <a:bodyPr vert="horz" lIns="91435" tIns="45718" rIns="91435" bIns="45718" rtlCol="0" anchor="b">
            <a:normAutofit/>
          </a:bodyPr>
          <a:lstStyle>
            <a:lvl1pPr algn="l" defTabSz="914354" rtl="0" eaLnBrk="1" latinLnBrk="0" hangingPunct="1">
              <a:lnSpc>
                <a:spcPct val="93000"/>
              </a:lnSpc>
              <a:spcBef>
                <a:spcPct val="0"/>
              </a:spcBef>
              <a:buNone/>
              <a:defRPr sz="2400" b="0" i="0" kern="1000" spc="84">
                <a:solidFill>
                  <a:schemeClr val="bg2"/>
                </a:solidFill>
                <a:latin typeface="FreightDisp Pro Book"/>
                <a:ea typeface="+mj-ea"/>
                <a:cs typeface="FreightDisp Pro Book"/>
              </a:defRPr>
            </a:lvl1pPr>
          </a:lstStyle>
          <a:p>
            <a:r>
              <a:rPr lang="en-US" dirty="0" smtClean="0">
                <a:solidFill>
                  <a:schemeClr val="tx1"/>
                </a:solidFill>
                <a:latin typeface="Georgia"/>
                <a:cs typeface="Georgia"/>
              </a:rPr>
              <a:t>Click to edit Master title style</a:t>
            </a:r>
            <a:endParaRPr lang="en-US" dirty="0">
              <a:solidFill>
                <a:schemeClr val="tx1"/>
              </a:solidFill>
              <a:latin typeface="Georgia"/>
              <a:cs typeface="Georgia"/>
            </a:endParaRPr>
          </a:p>
        </p:txBody>
      </p:sp>
    </p:spTree>
    <p:extLst>
      <p:ext uri="{BB962C8B-B14F-4D97-AF65-F5344CB8AC3E}">
        <p14:creationId xmlns:p14="http://schemas.microsoft.com/office/powerpoint/2010/main" val="424311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 Gray">
    <p:bg>
      <p:bgRef idx="1001">
        <a:schemeClr val="bg1"/>
      </p:bgRef>
    </p:bg>
    <p:spTree>
      <p:nvGrpSpPr>
        <p:cNvPr id="1" name=""/>
        <p:cNvGrpSpPr/>
        <p:nvPr/>
      </p:nvGrpSpPr>
      <p:grpSpPr>
        <a:xfrm>
          <a:off x="0" y="0"/>
          <a:ext cx="0" cy="0"/>
          <a:chOff x="0" y="0"/>
          <a:chExt cx="0" cy="0"/>
        </a:xfrm>
      </p:grpSpPr>
      <p:sp>
        <p:nvSpPr>
          <p:cNvPr id="9" name="Picture Placeholder 7"/>
          <p:cNvSpPr>
            <a:spLocks noGrp="1"/>
          </p:cNvSpPr>
          <p:nvPr>
            <p:ph type="pic" sz="quarter" idx="14"/>
          </p:nvPr>
        </p:nvSpPr>
        <p:spPr>
          <a:xfrm>
            <a:off x="2638142" y="0"/>
            <a:ext cx="6505859" cy="6858000"/>
          </a:xfrm>
          <a:solidFill>
            <a:srgbClr val="989BA0"/>
          </a:solidFill>
        </p:spPr>
        <p:txBody>
          <a:bodyPr/>
          <a:lstStyle/>
          <a:p>
            <a:r>
              <a:rPr lang="en-US" smtClean="0"/>
              <a:t>Click icon to add picture</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971BB6-1E3E-4357-BA67-16A58EFA7BA6}" type="slidenum">
              <a:rPr lang="en-US" smtClean="0"/>
              <a:pPr/>
              <a:t>‹#›</a:t>
            </a:fld>
            <a:endParaRPr lang="en-US"/>
          </a:p>
        </p:txBody>
      </p:sp>
      <p:cxnSp>
        <p:nvCxnSpPr>
          <p:cNvPr id="15" name="Straight Connector 14"/>
          <p:cNvCxnSpPr/>
          <p:nvPr userDrawn="1"/>
        </p:nvCxnSpPr>
        <p:spPr>
          <a:xfrm flipH="1">
            <a:off x="284310" y="3032529"/>
            <a:ext cx="2062731" cy="1504"/>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9578" y="869371"/>
            <a:ext cx="2137261" cy="2117566"/>
          </a:xfrm>
        </p:spPr>
        <p:txBody>
          <a:bodyPr/>
          <a:lstStyle>
            <a:lvl1pPr>
              <a:defRPr>
                <a:solidFill>
                  <a:srgbClr val="FFFFFF"/>
                </a:solidFill>
              </a:defRPr>
            </a:lvl1pPr>
          </a:lstStyle>
          <a:p>
            <a:r>
              <a:rPr lang="en-US" smtClean="0"/>
              <a:t>Click to edit Master title style</a:t>
            </a:r>
            <a:endParaRPr lang="en-US" dirty="0"/>
          </a:p>
        </p:txBody>
      </p:sp>
      <p:sp>
        <p:nvSpPr>
          <p:cNvPr id="5" name="Text Placeholder 4"/>
          <p:cNvSpPr>
            <a:spLocks noGrp="1"/>
          </p:cNvSpPr>
          <p:nvPr>
            <p:ph type="body" sz="quarter" idx="15"/>
          </p:nvPr>
        </p:nvSpPr>
        <p:spPr>
          <a:xfrm>
            <a:off x="210092" y="3249886"/>
            <a:ext cx="2361659" cy="3329781"/>
          </a:xfrm>
        </p:spPr>
        <p:txBody>
          <a:bodyPr/>
          <a:lstStyle>
            <a:lvl1pPr>
              <a:lnSpc>
                <a:spcPct val="120000"/>
              </a:lnSpc>
              <a:defRPr sz="1400" cap="all">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868785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ull Image w GRAY TTL, Top">
    <p:spTree>
      <p:nvGrpSpPr>
        <p:cNvPr id="1" name=""/>
        <p:cNvGrpSpPr/>
        <p:nvPr/>
      </p:nvGrpSpPr>
      <p:grpSpPr>
        <a:xfrm>
          <a:off x="0" y="0"/>
          <a:ext cx="0" cy="0"/>
          <a:chOff x="0" y="0"/>
          <a:chExt cx="0" cy="0"/>
        </a:xfrm>
      </p:grpSpPr>
      <p:sp>
        <p:nvSpPr>
          <p:cNvPr id="4" name="Picture Placeholder 7"/>
          <p:cNvSpPr>
            <a:spLocks noGrp="1"/>
          </p:cNvSpPr>
          <p:nvPr>
            <p:ph type="pic" sz="quarter" idx="15"/>
          </p:nvPr>
        </p:nvSpPr>
        <p:spPr>
          <a:xfrm>
            <a:off x="0" y="0"/>
            <a:ext cx="9144000" cy="6858000"/>
          </a:xfrm>
          <a:solidFill>
            <a:srgbClr val="989BA0"/>
          </a:solidFill>
        </p:spPr>
        <p:txBody>
          <a:bodyPr/>
          <a:lstStyle/>
          <a:p>
            <a:r>
              <a:rPr lang="en-US" smtClean="0"/>
              <a:t>Click icon to add picture</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971BB6-1E3E-4357-BA67-16A58EFA7BA6}" type="slidenum">
              <a:rPr lang="en-US" smtClean="0"/>
              <a:pPr/>
              <a:t>‹#›</a:t>
            </a:fld>
            <a:endParaRPr lang="en-US"/>
          </a:p>
        </p:txBody>
      </p:sp>
      <p:cxnSp>
        <p:nvCxnSpPr>
          <p:cNvPr id="8" name="Straight Connector 7"/>
          <p:cNvCxnSpPr/>
          <p:nvPr userDrawn="1"/>
        </p:nvCxnSpPr>
        <p:spPr>
          <a:xfrm flipH="1">
            <a:off x="284310" y="2254390"/>
            <a:ext cx="8571827" cy="1504"/>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6"/>
          </p:nvPr>
        </p:nvSpPr>
        <p:spPr>
          <a:xfrm>
            <a:off x="210403" y="2355352"/>
            <a:ext cx="8684617" cy="705401"/>
          </a:xfrm>
        </p:spPr>
        <p:txBody>
          <a:bodyPr/>
          <a:lstStyle>
            <a:lvl1pPr>
              <a:defRPr>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
        <p:nvSpPr>
          <p:cNvPr id="9" name="Title 1"/>
          <p:cNvSpPr txBox="1">
            <a:spLocks/>
          </p:cNvSpPr>
          <p:nvPr userDrawn="1"/>
        </p:nvSpPr>
        <p:spPr>
          <a:xfrm>
            <a:off x="180486" y="879630"/>
            <a:ext cx="8475345" cy="1333500"/>
          </a:xfrm>
          <a:prstGeom prst="rect">
            <a:avLst/>
          </a:prstGeom>
        </p:spPr>
        <p:txBody>
          <a:bodyPr vert="horz" lIns="91435" tIns="45718" rIns="91435" bIns="45718" rtlCol="0" anchor="b">
            <a:normAutofit/>
          </a:bodyPr>
          <a:lstStyle>
            <a:lvl1pPr algn="l" defTabSz="914354" rtl="0" eaLnBrk="1" latinLnBrk="0" hangingPunct="1">
              <a:lnSpc>
                <a:spcPct val="93000"/>
              </a:lnSpc>
              <a:spcBef>
                <a:spcPct val="0"/>
              </a:spcBef>
              <a:buNone/>
              <a:defRPr sz="2400" b="0" i="0" kern="1000" spc="84">
                <a:solidFill>
                  <a:schemeClr val="bg2"/>
                </a:solidFill>
                <a:latin typeface="FreightDisp Pro Book"/>
                <a:ea typeface="+mj-ea"/>
                <a:cs typeface="FreightDisp Pro Book"/>
              </a:defRPr>
            </a:lvl1pPr>
          </a:lstStyle>
          <a:p>
            <a:r>
              <a:rPr lang="en-US" dirty="0" smtClean="0">
                <a:latin typeface="Georgia"/>
                <a:cs typeface="Georgia"/>
              </a:rPr>
              <a:t>Click to edit Master title style</a:t>
            </a:r>
            <a:endParaRPr lang="en-US" dirty="0">
              <a:latin typeface="Georgia"/>
              <a:cs typeface="Georgia"/>
            </a:endParaRPr>
          </a:p>
        </p:txBody>
      </p:sp>
    </p:spTree>
    <p:extLst>
      <p:ext uri="{BB962C8B-B14F-4D97-AF65-F5344CB8AC3E}">
        <p14:creationId xmlns:p14="http://schemas.microsoft.com/office/powerpoint/2010/main" val="4217877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Image w WT TTL, Bottom">
    <p:spTree>
      <p:nvGrpSpPr>
        <p:cNvPr id="1" name=""/>
        <p:cNvGrpSpPr/>
        <p:nvPr/>
      </p:nvGrpSpPr>
      <p:grpSpPr>
        <a:xfrm>
          <a:off x="0" y="0"/>
          <a:ext cx="0" cy="0"/>
          <a:chOff x="0" y="0"/>
          <a:chExt cx="0" cy="0"/>
        </a:xfrm>
      </p:grpSpPr>
      <p:sp>
        <p:nvSpPr>
          <p:cNvPr id="4" name="Picture Placeholder 7"/>
          <p:cNvSpPr>
            <a:spLocks noGrp="1"/>
          </p:cNvSpPr>
          <p:nvPr>
            <p:ph type="pic" sz="quarter" idx="15"/>
          </p:nvPr>
        </p:nvSpPr>
        <p:spPr>
          <a:xfrm>
            <a:off x="0" y="0"/>
            <a:ext cx="9144000" cy="6858000"/>
          </a:xfrm>
          <a:solidFill>
            <a:srgbClr val="989BA0"/>
          </a:solidFill>
        </p:spPr>
        <p:txBody>
          <a:bodyPr/>
          <a:lstStyle/>
          <a:p>
            <a:r>
              <a:rPr lang="en-US" smtClean="0"/>
              <a:t>Click icon to add picture</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971BB6-1E3E-4357-BA67-16A58EFA7BA6}" type="slidenum">
              <a:rPr lang="en-US" smtClean="0"/>
              <a:pPr/>
              <a:t>‹#›</a:t>
            </a:fld>
            <a:endParaRPr lang="en-US"/>
          </a:p>
        </p:txBody>
      </p:sp>
      <p:cxnSp>
        <p:nvCxnSpPr>
          <p:cNvPr id="8" name="Straight Connector 7"/>
          <p:cNvCxnSpPr/>
          <p:nvPr userDrawn="1"/>
        </p:nvCxnSpPr>
        <p:spPr>
          <a:xfrm flipH="1">
            <a:off x="284310" y="5894879"/>
            <a:ext cx="8571827" cy="1504"/>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9578" y="4499486"/>
            <a:ext cx="8475345" cy="1333500"/>
          </a:xfrm>
        </p:spPr>
        <p:txBody>
          <a:bodyPr/>
          <a:lstStyle>
            <a:lvl1pPr>
              <a:defRPr>
                <a:solidFill>
                  <a:srgbClr val="FFFFFF"/>
                </a:solidFill>
              </a:defRPr>
            </a:lvl1pPr>
          </a:lstStyle>
          <a:p>
            <a:r>
              <a:rPr lang="en-US" smtClean="0"/>
              <a:t>Click to edit Master title style</a:t>
            </a:r>
            <a:endParaRPr lang="en-US"/>
          </a:p>
        </p:txBody>
      </p:sp>
      <p:sp>
        <p:nvSpPr>
          <p:cNvPr id="10" name="Text Placeholder 9"/>
          <p:cNvSpPr>
            <a:spLocks noGrp="1"/>
          </p:cNvSpPr>
          <p:nvPr>
            <p:ph type="body" sz="quarter" idx="16"/>
          </p:nvPr>
        </p:nvSpPr>
        <p:spPr>
          <a:xfrm>
            <a:off x="210403" y="5976826"/>
            <a:ext cx="8684617" cy="705401"/>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255174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 Image w GRAY TTL, Bottom">
    <p:spTree>
      <p:nvGrpSpPr>
        <p:cNvPr id="1" name=""/>
        <p:cNvGrpSpPr/>
        <p:nvPr/>
      </p:nvGrpSpPr>
      <p:grpSpPr>
        <a:xfrm>
          <a:off x="0" y="0"/>
          <a:ext cx="0" cy="0"/>
          <a:chOff x="0" y="0"/>
          <a:chExt cx="0" cy="0"/>
        </a:xfrm>
      </p:grpSpPr>
      <p:sp>
        <p:nvSpPr>
          <p:cNvPr id="4" name="Picture Placeholder 7"/>
          <p:cNvSpPr>
            <a:spLocks noGrp="1"/>
          </p:cNvSpPr>
          <p:nvPr>
            <p:ph type="pic" sz="quarter" idx="15"/>
          </p:nvPr>
        </p:nvSpPr>
        <p:spPr>
          <a:xfrm>
            <a:off x="0" y="0"/>
            <a:ext cx="9144000" cy="6858000"/>
          </a:xfrm>
          <a:solidFill>
            <a:srgbClr val="989BA0"/>
          </a:solidFill>
        </p:spPr>
        <p:txBody>
          <a:bodyPr/>
          <a:lstStyle/>
          <a:p>
            <a:r>
              <a:rPr lang="en-US" smtClean="0"/>
              <a:t>Click icon to add picture</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971BB6-1E3E-4357-BA67-16A58EFA7BA6}" type="slidenum">
              <a:rPr lang="en-US" smtClean="0"/>
              <a:pPr/>
              <a:t>‹#›</a:t>
            </a:fld>
            <a:endParaRPr lang="en-US"/>
          </a:p>
        </p:txBody>
      </p:sp>
      <p:cxnSp>
        <p:nvCxnSpPr>
          <p:cNvPr id="8" name="Straight Connector 7"/>
          <p:cNvCxnSpPr/>
          <p:nvPr userDrawn="1"/>
        </p:nvCxnSpPr>
        <p:spPr>
          <a:xfrm flipH="1">
            <a:off x="284310" y="5883539"/>
            <a:ext cx="8571827" cy="1504"/>
          </a:xfrm>
          <a:prstGeom prst="line">
            <a:avLst/>
          </a:prstGeom>
          <a:ln w="19050" cmpd="sng">
            <a:solidFill>
              <a:srgbClr val="51556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9578" y="4488146"/>
            <a:ext cx="8475345" cy="1333500"/>
          </a:xfrm>
        </p:spPr>
        <p:txBody>
          <a:bodyPr/>
          <a:lstStyle>
            <a:lvl1pPr>
              <a:defRPr>
                <a:solidFill>
                  <a:schemeClr val="bg2"/>
                </a:solidFill>
              </a:defRPr>
            </a:lvl1pPr>
          </a:lstStyle>
          <a:p>
            <a:r>
              <a:rPr lang="en-US" smtClean="0"/>
              <a:t>Click to edit Master title style</a:t>
            </a:r>
            <a:endParaRPr lang="en-US" dirty="0"/>
          </a:p>
        </p:txBody>
      </p:sp>
      <p:sp>
        <p:nvSpPr>
          <p:cNvPr id="7" name="Text Placeholder 9"/>
          <p:cNvSpPr>
            <a:spLocks noGrp="1"/>
          </p:cNvSpPr>
          <p:nvPr>
            <p:ph type="body" sz="quarter" idx="16"/>
          </p:nvPr>
        </p:nvSpPr>
        <p:spPr>
          <a:xfrm>
            <a:off x="210403" y="5976826"/>
            <a:ext cx="8684617" cy="705401"/>
          </a:xfrm>
        </p:spPr>
        <p:txBody>
          <a:bodyPr/>
          <a:lstStyle>
            <a:lvl1pPr>
              <a:defRPr>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3233086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51555A"/>
        </a:solidFill>
        <a:effectLst/>
      </p:bgPr>
    </p:bg>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a:xfrm>
            <a:off x="0" y="0"/>
            <a:ext cx="9144000" cy="6282532"/>
          </a:xfrm>
          <a:solidFill>
            <a:srgbClr val="989BA0"/>
          </a:solidFill>
        </p:spPr>
        <p:txBody>
          <a:bodyPr/>
          <a:lstStyle/>
          <a:p>
            <a:r>
              <a:rPr lang="en-US" smtClean="0"/>
              <a:t>Click icon to add picture</a:t>
            </a:r>
            <a:endParaRPr lang="en-US"/>
          </a:p>
        </p:txBody>
      </p:sp>
      <p:sp>
        <p:nvSpPr>
          <p:cNvPr id="8" name="Rectangle 7"/>
          <p:cNvSpPr/>
          <p:nvPr userDrawn="1"/>
        </p:nvSpPr>
        <p:spPr>
          <a:xfrm>
            <a:off x="0" y="6282532"/>
            <a:ext cx="9144000" cy="5754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dirty="0">
              <a:latin typeface="Arial"/>
            </a:endParaRPr>
          </a:p>
        </p:txBody>
      </p:sp>
      <p:sp>
        <p:nvSpPr>
          <p:cNvPr id="2" name="Title 1"/>
          <p:cNvSpPr>
            <a:spLocks noGrp="1"/>
          </p:cNvSpPr>
          <p:nvPr>
            <p:ph type="title"/>
          </p:nvPr>
        </p:nvSpPr>
        <p:spPr>
          <a:xfrm>
            <a:off x="211139" y="1868719"/>
            <a:ext cx="8637189" cy="1689971"/>
          </a:xfrm>
        </p:spPr>
        <p:txBody>
          <a:bodyPr anchor="b" anchorCtr="0">
            <a:normAutofit/>
          </a:bodyPr>
          <a:lstStyle>
            <a:lvl1pPr>
              <a:defRPr sz="5300" b="0" i="0">
                <a:solidFill>
                  <a:schemeClr val="tx1"/>
                </a:solidFill>
                <a:latin typeface="Georgia"/>
                <a:cs typeface="Georgia"/>
              </a:defRPr>
            </a:lvl1pPr>
          </a:lstStyle>
          <a:p>
            <a:r>
              <a:rPr lang="en-US" smtClean="0"/>
              <a:t>Click to edit Master title style</a:t>
            </a:r>
            <a:endParaRPr lang="en-US" dirty="0"/>
          </a:p>
        </p:txBody>
      </p:sp>
      <p:pic>
        <p:nvPicPr>
          <p:cNvPr id="4" name="Picture 3" descr="wesko-98023-Westin Hotels Resorts Brand Logo Knockout version Click.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0611" y="738357"/>
            <a:ext cx="879819" cy="238284"/>
          </a:xfrm>
          <a:prstGeom prst="rect">
            <a:avLst/>
          </a:prstGeom>
        </p:spPr>
      </p:pic>
      <p:cxnSp>
        <p:nvCxnSpPr>
          <p:cNvPr id="10" name="Straight Connector 9"/>
          <p:cNvCxnSpPr/>
          <p:nvPr userDrawn="1"/>
        </p:nvCxnSpPr>
        <p:spPr>
          <a:xfrm flipH="1">
            <a:off x="284310" y="1257938"/>
            <a:ext cx="8571827" cy="150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4"/>
          </p:nvPr>
        </p:nvSpPr>
        <p:spPr/>
        <p:txBody>
          <a:bodyPr/>
          <a:lstStyle/>
          <a:p>
            <a:fld id="{74971BB6-1E3E-4357-BA67-16A58EFA7BA6}" type="slidenum">
              <a:rPr lang="en-US" smtClean="0"/>
              <a:pPr/>
              <a:t>‹#›</a:t>
            </a:fld>
            <a:endParaRPr lang="en-US" dirty="0"/>
          </a:p>
        </p:txBody>
      </p:sp>
      <p:sp>
        <p:nvSpPr>
          <p:cNvPr id="9" name="TextBox 8"/>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Tree>
    <p:extLst>
      <p:ext uri="{BB962C8B-B14F-4D97-AF65-F5344CB8AC3E}">
        <p14:creationId xmlns:p14="http://schemas.microsoft.com/office/powerpoint/2010/main" val="4245698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solidFill>
          <a:srgbClr val="51555A"/>
        </a:solidFill>
        <a:effectLst/>
      </p:bgPr>
    </p:bg>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a:xfrm>
            <a:off x="0" y="0"/>
            <a:ext cx="9144000" cy="6858000"/>
          </a:xfrm>
          <a:solidFill>
            <a:srgbClr val="989BA0"/>
          </a:solidFill>
        </p:spPr>
        <p:txBody>
          <a:bodyPr/>
          <a:lstStyle/>
          <a:p>
            <a:r>
              <a:rPr lang="en-US" smtClean="0"/>
              <a:t>Click icon to add picture</a:t>
            </a:r>
            <a:endParaRPr lang="en-US"/>
          </a:p>
        </p:txBody>
      </p:sp>
      <p:sp>
        <p:nvSpPr>
          <p:cNvPr id="2" name="Title 1"/>
          <p:cNvSpPr>
            <a:spLocks noGrp="1"/>
          </p:cNvSpPr>
          <p:nvPr>
            <p:ph type="title"/>
          </p:nvPr>
        </p:nvSpPr>
        <p:spPr>
          <a:xfrm>
            <a:off x="211139" y="1868719"/>
            <a:ext cx="8637189" cy="1689971"/>
          </a:xfrm>
        </p:spPr>
        <p:txBody>
          <a:bodyPr anchor="b" anchorCtr="0">
            <a:normAutofit/>
          </a:bodyPr>
          <a:lstStyle>
            <a:lvl1pPr>
              <a:defRPr sz="5300" b="0" i="0">
                <a:solidFill>
                  <a:schemeClr val="tx1"/>
                </a:solidFill>
                <a:latin typeface="Georgia"/>
                <a:cs typeface="Georgia"/>
              </a:defRPr>
            </a:lvl1pPr>
          </a:lstStyle>
          <a:p>
            <a:r>
              <a:rPr lang="en-US" smtClean="0"/>
              <a:t>Click to edit Master title style</a:t>
            </a:r>
            <a:endParaRPr lang="en-US" dirty="0"/>
          </a:p>
        </p:txBody>
      </p:sp>
      <p:pic>
        <p:nvPicPr>
          <p:cNvPr id="4" name="Picture 3" descr="wesko-98023-Westin Hotels Resorts Brand Logo Knockout version Click.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0611" y="738357"/>
            <a:ext cx="879819" cy="238284"/>
          </a:xfrm>
          <a:prstGeom prst="rect">
            <a:avLst/>
          </a:prstGeom>
        </p:spPr>
      </p:pic>
      <p:cxnSp>
        <p:nvCxnSpPr>
          <p:cNvPr id="10" name="Straight Connector 9"/>
          <p:cNvCxnSpPr/>
          <p:nvPr userDrawn="1"/>
        </p:nvCxnSpPr>
        <p:spPr>
          <a:xfrm flipH="1">
            <a:off x="284310" y="1257938"/>
            <a:ext cx="8571827" cy="150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4"/>
          </p:nvPr>
        </p:nvSpPr>
        <p:spPr/>
        <p:txBody>
          <a:bodyPr/>
          <a:lstStyle>
            <a:lvl1pPr>
              <a:defRPr>
                <a:solidFill>
                  <a:srgbClr val="FFFFFF"/>
                </a:solidFill>
              </a:defRPr>
            </a:lvl1pPr>
          </a:lstStyle>
          <a:p>
            <a:fld id="{74971BB6-1E3E-4357-BA67-16A58EFA7BA6}" type="slidenum">
              <a:rPr lang="en-US" smtClean="0"/>
              <a:pPr/>
              <a:t>‹#›</a:t>
            </a:fld>
            <a:endParaRPr lang="en-US" dirty="0"/>
          </a:p>
        </p:txBody>
      </p:sp>
    </p:spTree>
    <p:extLst>
      <p:ext uri="{BB962C8B-B14F-4D97-AF65-F5344CB8AC3E}">
        <p14:creationId xmlns:p14="http://schemas.microsoft.com/office/powerpoint/2010/main" val="2280517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 You Slide w Image">
    <p:bg>
      <p:bgPr>
        <a:solidFill>
          <a:srgbClr val="51555A"/>
        </a:solidFill>
        <a:effectLst/>
      </p:bgPr>
    </p:bg>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a:xfrm>
            <a:off x="0" y="0"/>
            <a:ext cx="9144000" cy="6282532"/>
          </a:xfrm>
          <a:solidFill>
            <a:srgbClr val="989BA0"/>
          </a:solidFill>
        </p:spPr>
        <p:txBody>
          <a:bodyPr/>
          <a:lstStyle/>
          <a:p>
            <a:r>
              <a:rPr lang="en-US" smtClean="0"/>
              <a:t>Click icon to add picture</a:t>
            </a:r>
            <a:endParaRPr lang="en-US"/>
          </a:p>
        </p:txBody>
      </p:sp>
      <p:sp>
        <p:nvSpPr>
          <p:cNvPr id="8" name="Rectangle 7"/>
          <p:cNvSpPr/>
          <p:nvPr userDrawn="1"/>
        </p:nvSpPr>
        <p:spPr>
          <a:xfrm>
            <a:off x="0" y="6282532"/>
            <a:ext cx="9144000" cy="5754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dirty="0">
              <a:latin typeface="Arial"/>
            </a:endParaRPr>
          </a:p>
        </p:txBody>
      </p:sp>
      <p:sp>
        <p:nvSpPr>
          <p:cNvPr id="2" name="Title 1"/>
          <p:cNvSpPr>
            <a:spLocks noGrp="1"/>
          </p:cNvSpPr>
          <p:nvPr>
            <p:ph type="title"/>
          </p:nvPr>
        </p:nvSpPr>
        <p:spPr>
          <a:xfrm>
            <a:off x="211139" y="1868719"/>
            <a:ext cx="8637189" cy="1143000"/>
          </a:xfrm>
        </p:spPr>
        <p:txBody>
          <a:bodyPr anchor="b" anchorCtr="0">
            <a:normAutofit/>
          </a:bodyPr>
          <a:lstStyle>
            <a:lvl1pPr>
              <a:defRPr sz="3900" b="0" i="0">
                <a:solidFill>
                  <a:schemeClr val="tx1"/>
                </a:solidFill>
                <a:latin typeface="Georgia"/>
                <a:cs typeface="Georgia"/>
              </a:defRPr>
            </a:lvl1pPr>
          </a:lstStyle>
          <a:p>
            <a:r>
              <a:rPr lang="en-US" smtClean="0"/>
              <a:t>Click to edit Master title style</a:t>
            </a:r>
            <a:endParaRPr lang="en-US" dirty="0"/>
          </a:p>
        </p:txBody>
      </p:sp>
      <p:pic>
        <p:nvPicPr>
          <p:cNvPr id="4" name="Picture 3" descr="wesko-98023-Westin Hotels Resorts Brand Logo Knockout version Click.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0611" y="738357"/>
            <a:ext cx="879819" cy="238284"/>
          </a:xfrm>
          <a:prstGeom prst="rect">
            <a:avLst/>
          </a:prstGeom>
        </p:spPr>
      </p:pic>
      <p:grpSp>
        <p:nvGrpSpPr>
          <p:cNvPr id="9" name="Group 8"/>
          <p:cNvGrpSpPr/>
          <p:nvPr userDrawn="1"/>
        </p:nvGrpSpPr>
        <p:grpSpPr>
          <a:xfrm>
            <a:off x="284310" y="1257938"/>
            <a:ext cx="8571827" cy="1776081"/>
            <a:chOff x="454896" y="700275"/>
            <a:chExt cx="13714923" cy="2131297"/>
          </a:xfrm>
        </p:grpSpPr>
        <p:cxnSp>
          <p:nvCxnSpPr>
            <p:cNvPr id="10" name="Straight Connector 9"/>
            <p:cNvCxnSpPr/>
            <p:nvPr userDrawn="1"/>
          </p:nvCxnSpPr>
          <p:spPr>
            <a:xfrm flipH="1">
              <a:off x="454896" y="700275"/>
              <a:ext cx="13714923" cy="1805"/>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454896" y="2829767"/>
              <a:ext cx="13714923" cy="1805"/>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 name="Slide Number Placeholder 2"/>
          <p:cNvSpPr>
            <a:spLocks noGrp="1"/>
          </p:cNvSpPr>
          <p:nvPr>
            <p:ph type="sldNum" sz="quarter" idx="14"/>
          </p:nvPr>
        </p:nvSpPr>
        <p:spPr/>
        <p:txBody>
          <a:bodyPr/>
          <a:lstStyle/>
          <a:p>
            <a:fld id="{74971BB6-1E3E-4357-BA67-16A58EFA7BA6}" type="slidenum">
              <a:rPr lang="en-US" smtClean="0"/>
              <a:pPr/>
              <a:t>‹#›</a:t>
            </a:fld>
            <a:endParaRPr lang="en-US" dirty="0"/>
          </a:p>
        </p:txBody>
      </p:sp>
      <p:sp>
        <p:nvSpPr>
          <p:cNvPr id="13" name="TextBox 12"/>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Tree>
    <p:extLst>
      <p:ext uri="{BB962C8B-B14F-4D97-AF65-F5344CB8AC3E}">
        <p14:creationId xmlns:p14="http://schemas.microsoft.com/office/powerpoint/2010/main" val="1120012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lIns="82058" tIns="41029" rIns="82058" bIns="41029"/>
          <a:lstStyle/>
          <a:p>
            <a:fld id="{27DFCAE2-680C-B640-8809-87839B8C6C1C}" type="datetimeFigureOut">
              <a:rPr lang="en-US" smtClean="0"/>
              <a:t>8/27/2018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lIns="82058" tIns="41029" rIns="82058" bIns="41029"/>
          <a:lstStyle/>
          <a:p>
            <a:endParaRPr lang="en-US"/>
          </a:p>
        </p:txBody>
      </p:sp>
      <p:sp>
        <p:nvSpPr>
          <p:cNvPr id="6" name="Slide Number Placeholder 5"/>
          <p:cNvSpPr>
            <a:spLocks noGrp="1"/>
          </p:cNvSpPr>
          <p:nvPr>
            <p:ph type="sldNum" sz="quarter" idx="12"/>
          </p:nvPr>
        </p:nvSpPr>
        <p:spPr/>
        <p:txBody>
          <a:bodyPr/>
          <a:lstStyle/>
          <a:p>
            <a:fld id="{A60C87DA-C657-6443-BD51-AD6D5E22F4D0}" type="slidenum">
              <a:rPr lang="en-US" smtClean="0"/>
              <a:t>‹#›</a:t>
            </a:fld>
            <a:endParaRPr lang="en-US"/>
          </a:p>
        </p:txBody>
      </p:sp>
    </p:spTree>
    <p:extLst>
      <p:ext uri="{BB962C8B-B14F-4D97-AF65-F5344CB8AC3E}">
        <p14:creationId xmlns:p14="http://schemas.microsoft.com/office/powerpoint/2010/main" val="38299892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282532"/>
            <a:ext cx="9144000" cy="5754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dirty="0">
              <a:solidFill>
                <a:srgbClr val="404347"/>
              </a:solidFill>
              <a:latin typeface="Arial"/>
            </a:endParaRPr>
          </a:p>
        </p:txBody>
      </p:sp>
      <p:sp>
        <p:nvSpPr>
          <p:cNvPr id="7" name="Content Placeholder 2"/>
          <p:cNvSpPr>
            <a:spLocks noGrp="1"/>
          </p:cNvSpPr>
          <p:nvPr>
            <p:ph idx="1" hasCustomPrompt="1"/>
          </p:nvPr>
        </p:nvSpPr>
        <p:spPr>
          <a:xfrm>
            <a:off x="208434" y="3244903"/>
            <a:ext cx="8624281" cy="1340931"/>
          </a:xfrm>
        </p:spPr>
        <p:txBody>
          <a:bodyPr>
            <a:normAutofit/>
          </a:bodyPr>
          <a:lstStyle>
            <a:lvl1pPr marL="0" indent="0">
              <a:buNone/>
              <a:defRPr sz="1600" b="0" i="0">
                <a:solidFill>
                  <a:srgbClr val="FFFFFF"/>
                </a:solidFill>
                <a:latin typeface="Arial"/>
                <a:cs typeface="Arial"/>
              </a:defRPr>
            </a:lvl1pPr>
            <a:lvl2pPr marL="280035" indent="0">
              <a:buNone/>
              <a:defRPr sz="1300">
                <a:solidFill>
                  <a:srgbClr val="56595E"/>
                </a:solidFill>
              </a:defRPr>
            </a:lvl2pPr>
            <a:lvl3pPr marL="560070" indent="0">
              <a:buNone/>
              <a:defRPr sz="1100">
                <a:solidFill>
                  <a:srgbClr val="56595E"/>
                </a:solidFill>
              </a:defRPr>
            </a:lvl3pPr>
            <a:lvl4pPr marL="756762" indent="0">
              <a:buNone/>
              <a:defRPr sz="1000">
                <a:solidFill>
                  <a:srgbClr val="56595E"/>
                </a:solidFill>
              </a:defRPr>
            </a:lvl4pPr>
            <a:lvl5pPr marL="954564" indent="0">
              <a:buNone/>
              <a:defRPr sz="1000">
                <a:solidFill>
                  <a:srgbClr val="56595E"/>
                </a:solidFill>
              </a:defRPr>
            </a:lvl5pPr>
          </a:lstStyle>
          <a:p>
            <a:pPr lvl="0"/>
            <a:r>
              <a:rPr lang="en-US" dirty="0" smtClean="0"/>
              <a:t>CLICK TO EDIT MASTER TEXT STYLES</a:t>
            </a:r>
            <a:endParaRPr lang="en-US" dirty="0"/>
          </a:p>
        </p:txBody>
      </p:sp>
      <p:sp>
        <p:nvSpPr>
          <p:cNvPr id="2" name="Title 1"/>
          <p:cNvSpPr>
            <a:spLocks noGrp="1"/>
          </p:cNvSpPr>
          <p:nvPr>
            <p:ph type="title"/>
          </p:nvPr>
        </p:nvSpPr>
        <p:spPr>
          <a:xfrm>
            <a:off x="211139" y="1868719"/>
            <a:ext cx="8637189" cy="1143000"/>
          </a:xfrm>
        </p:spPr>
        <p:txBody>
          <a:bodyPr anchor="b" anchorCtr="0">
            <a:normAutofit/>
          </a:bodyPr>
          <a:lstStyle>
            <a:lvl1pPr>
              <a:defRPr sz="3600" b="0" i="0">
                <a:solidFill>
                  <a:schemeClr val="tx1"/>
                </a:solidFill>
                <a:latin typeface="Georgia"/>
                <a:cs typeface="Georgia"/>
              </a:defRPr>
            </a:lvl1pPr>
          </a:lstStyle>
          <a:p>
            <a:r>
              <a:rPr lang="en-US" dirty="0" smtClean="0"/>
              <a:t>Click to edit Master title style</a:t>
            </a:r>
            <a:endParaRPr lang="en-US" dirty="0"/>
          </a:p>
        </p:txBody>
      </p:sp>
      <p:cxnSp>
        <p:nvCxnSpPr>
          <p:cNvPr id="6" name="Straight Connector 5"/>
          <p:cNvCxnSpPr/>
          <p:nvPr userDrawn="1"/>
        </p:nvCxnSpPr>
        <p:spPr>
          <a:xfrm flipH="1">
            <a:off x="374055" y="3575210"/>
            <a:ext cx="8398868"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 name="Picture 3" descr="wesko-98023-Westin Hotels Resorts Brand Logo Knockout version Click.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90611" y="738357"/>
            <a:ext cx="879819" cy="238284"/>
          </a:xfrm>
          <a:prstGeom prst="rect">
            <a:avLst/>
          </a:prstGeom>
        </p:spPr>
      </p:pic>
      <p:cxnSp>
        <p:nvCxnSpPr>
          <p:cNvPr id="10" name="Straight Connector 9"/>
          <p:cNvCxnSpPr/>
          <p:nvPr userDrawn="1"/>
        </p:nvCxnSpPr>
        <p:spPr>
          <a:xfrm flipH="1">
            <a:off x="284310" y="1257938"/>
            <a:ext cx="8571827" cy="150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56569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w Image">
    <p:bg>
      <p:bgPr>
        <a:solidFill>
          <a:srgbClr val="51555A"/>
        </a:solidFill>
        <a:effectLst/>
      </p:bgPr>
    </p:bg>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a:xfrm>
            <a:off x="0" y="0"/>
            <a:ext cx="9144000" cy="6282532"/>
          </a:xfrm>
          <a:solidFill>
            <a:srgbClr val="989BA0"/>
          </a:solidFill>
        </p:spPr>
        <p:txBody>
          <a:bodyPr/>
          <a:lstStyle/>
          <a:p>
            <a:endParaRPr lang="en-US"/>
          </a:p>
        </p:txBody>
      </p:sp>
      <p:sp>
        <p:nvSpPr>
          <p:cNvPr id="8" name="Rectangle 7"/>
          <p:cNvSpPr/>
          <p:nvPr userDrawn="1"/>
        </p:nvSpPr>
        <p:spPr>
          <a:xfrm>
            <a:off x="0" y="6282532"/>
            <a:ext cx="9144000" cy="5754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dirty="0">
              <a:solidFill>
                <a:srgbClr val="404347"/>
              </a:solidFill>
              <a:latin typeface="Arial"/>
            </a:endParaRPr>
          </a:p>
        </p:txBody>
      </p:sp>
      <p:sp>
        <p:nvSpPr>
          <p:cNvPr id="7" name="Content Placeholder 2"/>
          <p:cNvSpPr>
            <a:spLocks noGrp="1"/>
          </p:cNvSpPr>
          <p:nvPr>
            <p:ph idx="1" hasCustomPrompt="1"/>
          </p:nvPr>
        </p:nvSpPr>
        <p:spPr>
          <a:xfrm>
            <a:off x="208434" y="3244903"/>
            <a:ext cx="8624281" cy="1340931"/>
          </a:xfrm>
        </p:spPr>
        <p:txBody>
          <a:bodyPr>
            <a:normAutofit/>
          </a:bodyPr>
          <a:lstStyle>
            <a:lvl1pPr marL="0" indent="0">
              <a:buNone/>
              <a:defRPr sz="1600" b="0" i="0">
                <a:solidFill>
                  <a:srgbClr val="FFFFFF"/>
                </a:solidFill>
                <a:latin typeface="Arial"/>
                <a:cs typeface="Arial"/>
              </a:defRPr>
            </a:lvl1pPr>
            <a:lvl2pPr marL="280035" indent="0">
              <a:buNone/>
              <a:defRPr sz="1300">
                <a:solidFill>
                  <a:srgbClr val="56595E"/>
                </a:solidFill>
              </a:defRPr>
            </a:lvl2pPr>
            <a:lvl3pPr marL="560070" indent="0">
              <a:buNone/>
              <a:defRPr sz="1100">
                <a:solidFill>
                  <a:srgbClr val="56595E"/>
                </a:solidFill>
              </a:defRPr>
            </a:lvl3pPr>
            <a:lvl4pPr marL="756762" indent="0">
              <a:buNone/>
              <a:defRPr sz="1000">
                <a:solidFill>
                  <a:srgbClr val="56595E"/>
                </a:solidFill>
              </a:defRPr>
            </a:lvl4pPr>
            <a:lvl5pPr marL="954564" indent="0">
              <a:buNone/>
              <a:defRPr sz="1000">
                <a:solidFill>
                  <a:srgbClr val="56595E"/>
                </a:solidFill>
              </a:defRPr>
            </a:lvl5pPr>
          </a:lstStyle>
          <a:p>
            <a:pPr lvl="0"/>
            <a:r>
              <a:rPr lang="en-US" dirty="0" smtClean="0"/>
              <a:t>CLICK TO EDIT MASTER TEXT STYLES</a:t>
            </a:r>
            <a:endParaRPr lang="en-US" dirty="0"/>
          </a:p>
        </p:txBody>
      </p:sp>
      <p:sp>
        <p:nvSpPr>
          <p:cNvPr id="2" name="Title 1"/>
          <p:cNvSpPr>
            <a:spLocks noGrp="1"/>
          </p:cNvSpPr>
          <p:nvPr>
            <p:ph type="title"/>
          </p:nvPr>
        </p:nvSpPr>
        <p:spPr>
          <a:xfrm>
            <a:off x="211139" y="1868719"/>
            <a:ext cx="8637189" cy="1143000"/>
          </a:xfrm>
        </p:spPr>
        <p:txBody>
          <a:bodyPr anchor="b" anchorCtr="0">
            <a:normAutofit/>
          </a:bodyPr>
          <a:lstStyle>
            <a:lvl1pPr>
              <a:defRPr sz="3600" b="0" i="0">
                <a:solidFill>
                  <a:schemeClr val="tx1"/>
                </a:solidFill>
                <a:latin typeface="Georgia"/>
                <a:cs typeface="Georgia"/>
              </a:defRPr>
            </a:lvl1pPr>
          </a:lstStyle>
          <a:p>
            <a:r>
              <a:rPr lang="en-US" dirty="0" smtClean="0"/>
              <a:t>Click to edit Master title style</a:t>
            </a:r>
            <a:endParaRPr lang="en-US" dirty="0"/>
          </a:p>
        </p:txBody>
      </p:sp>
      <p:pic>
        <p:nvPicPr>
          <p:cNvPr id="4" name="Picture 3" descr="wesko-98023-Westin Hotels Resorts Brand Logo Knockout version Click.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90611" y="738357"/>
            <a:ext cx="879819" cy="238284"/>
          </a:xfrm>
          <a:prstGeom prst="rect">
            <a:avLst/>
          </a:prstGeom>
        </p:spPr>
      </p:pic>
      <p:grpSp>
        <p:nvGrpSpPr>
          <p:cNvPr id="9" name="Group 8"/>
          <p:cNvGrpSpPr/>
          <p:nvPr userDrawn="1"/>
        </p:nvGrpSpPr>
        <p:grpSpPr>
          <a:xfrm>
            <a:off x="284310" y="1257938"/>
            <a:ext cx="8571827" cy="1776081"/>
            <a:chOff x="454896" y="700275"/>
            <a:chExt cx="13714923" cy="2131297"/>
          </a:xfrm>
        </p:grpSpPr>
        <p:cxnSp>
          <p:nvCxnSpPr>
            <p:cNvPr id="10" name="Straight Connector 9"/>
            <p:cNvCxnSpPr/>
            <p:nvPr userDrawn="1"/>
          </p:nvCxnSpPr>
          <p:spPr>
            <a:xfrm flipH="1">
              <a:off x="454896" y="700275"/>
              <a:ext cx="13714923" cy="1805"/>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454896" y="2829767"/>
              <a:ext cx="13714923" cy="1805"/>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40253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Divider - Gray">
    <p:bg>
      <p:bgRef idx="1001">
        <a:schemeClr val="bg1"/>
      </p:bgRef>
    </p:bg>
    <p:spTree>
      <p:nvGrpSpPr>
        <p:cNvPr id="1" name=""/>
        <p:cNvGrpSpPr/>
        <p:nvPr/>
      </p:nvGrpSpPr>
      <p:grpSpPr>
        <a:xfrm>
          <a:off x="0" y="0"/>
          <a:ext cx="0" cy="0"/>
          <a:chOff x="0" y="0"/>
          <a:chExt cx="0" cy="0"/>
        </a:xfrm>
      </p:grpSpPr>
      <p:sp>
        <p:nvSpPr>
          <p:cNvPr id="9" name="Picture Placeholder 7"/>
          <p:cNvSpPr>
            <a:spLocks noGrp="1"/>
          </p:cNvSpPr>
          <p:nvPr>
            <p:ph type="pic" sz="quarter" idx="14"/>
          </p:nvPr>
        </p:nvSpPr>
        <p:spPr>
          <a:xfrm>
            <a:off x="2638142" y="0"/>
            <a:ext cx="6505859" cy="6858000"/>
          </a:xfrm>
          <a:solidFill>
            <a:srgbClr val="989BA0"/>
          </a:solidFill>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971BB6-1E3E-4357-BA67-16A58EFA7BA6}" type="slidenum">
              <a:rPr lang="en-US" smtClean="0"/>
              <a:pPr/>
              <a:t>‹#›</a:t>
            </a:fld>
            <a:endParaRPr lang="en-US"/>
          </a:p>
        </p:txBody>
      </p:sp>
      <p:cxnSp>
        <p:nvCxnSpPr>
          <p:cNvPr id="15" name="Straight Connector 14"/>
          <p:cNvCxnSpPr/>
          <p:nvPr userDrawn="1"/>
        </p:nvCxnSpPr>
        <p:spPr>
          <a:xfrm flipH="1">
            <a:off x="284310" y="3032529"/>
            <a:ext cx="2062731" cy="1504"/>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9578" y="869371"/>
            <a:ext cx="2137261" cy="2117566"/>
          </a:xfrm>
        </p:spPr>
        <p:txBody>
          <a:bodyPr/>
          <a:lstStyle>
            <a:lvl1pPr>
              <a:defRPr>
                <a:solidFill>
                  <a:srgbClr val="FFFFFF"/>
                </a:solidFill>
              </a:defRPr>
            </a:lvl1pPr>
          </a:lstStyle>
          <a:p>
            <a:r>
              <a:rPr lang="en-US" dirty="0" smtClean="0"/>
              <a:t>Click to edit Master title style</a:t>
            </a:r>
            <a:endParaRPr lang="en-US" dirty="0"/>
          </a:p>
        </p:txBody>
      </p:sp>
      <p:sp>
        <p:nvSpPr>
          <p:cNvPr id="5" name="Text Placeholder 4"/>
          <p:cNvSpPr>
            <a:spLocks noGrp="1"/>
          </p:cNvSpPr>
          <p:nvPr>
            <p:ph type="body" sz="quarter" idx="15"/>
          </p:nvPr>
        </p:nvSpPr>
        <p:spPr>
          <a:xfrm>
            <a:off x="210092" y="3249886"/>
            <a:ext cx="2361659" cy="3329781"/>
          </a:xfrm>
        </p:spPr>
        <p:txBody>
          <a:bodyPr/>
          <a:lstStyle>
            <a:lvl1pPr>
              <a:lnSpc>
                <a:spcPct val="120000"/>
              </a:lnSpc>
              <a:defRPr sz="1400" cap="all">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58973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 Yellow">
    <p:bg>
      <p:bgPr>
        <a:solidFill>
          <a:schemeClr val="accent3"/>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14"/>
          </p:nvPr>
        </p:nvSpPr>
        <p:spPr>
          <a:xfrm>
            <a:off x="2638142" y="0"/>
            <a:ext cx="6505859" cy="6858000"/>
          </a:xfrm>
          <a:solidFill>
            <a:srgbClr val="989BA0"/>
          </a:solidFill>
        </p:spPr>
        <p:txBody>
          <a:bodyPr/>
          <a:lstStyle/>
          <a:p>
            <a:r>
              <a:rPr lang="en-US" smtClean="0"/>
              <a:t>Click icon to add picture</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971BB6-1E3E-4357-BA67-16A58EFA7BA6}" type="slidenum">
              <a:rPr lang="en-US" smtClean="0"/>
              <a:pPr/>
              <a:t>‹#›</a:t>
            </a:fld>
            <a:endParaRPr lang="en-US"/>
          </a:p>
        </p:txBody>
      </p:sp>
      <p:cxnSp>
        <p:nvCxnSpPr>
          <p:cNvPr id="15" name="Straight Connector 14"/>
          <p:cNvCxnSpPr/>
          <p:nvPr userDrawn="1"/>
        </p:nvCxnSpPr>
        <p:spPr>
          <a:xfrm flipH="1">
            <a:off x="284310" y="3032529"/>
            <a:ext cx="2062731" cy="1504"/>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9578" y="869371"/>
            <a:ext cx="2137261" cy="2117566"/>
          </a:xfrm>
        </p:spPr>
        <p:txBody>
          <a:bodyPr/>
          <a:lstStyle>
            <a:lvl1pPr>
              <a:defRPr>
                <a:solidFill>
                  <a:schemeClr val="bg2"/>
                </a:solidFill>
              </a:defRPr>
            </a:lvl1pPr>
          </a:lstStyle>
          <a:p>
            <a:r>
              <a:rPr lang="en-US" smtClean="0"/>
              <a:t>Click to edit Master title style</a:t>
            </a:r>
            <a:endParaRPr lang="en-US" dirty="0"/>
          </a:p>
        </p:txBody>
      </p:sp>
      <p:sp>
        <p:nvSpPr>
          <p:cNvPr id="5" name="Text Placeholder 4"/>
          <p:cNvSpPr>
            <a:spLocks noGrp="1"/>
          </p:cNvSpPr>
          <p:nvPr>
            <p:ph type="body" sz="quarter" idx="15"/>
          </p:nvPr>
        </p:nvSpPr>
        <p:spPr>
          <a:xfrm>
            <a:off x="210092" y="3249886"/>
            <a:ext cx="2361659" cy="3329781"/>
          </a:xfrm>
        </p:spPr>
        <p:txBody>
          <a:bodyPr/>
          <a:lstStyle>
            <a:lvl1pPr>
              <a:lnSpc>
                <a:spcPct val="120000"/>
              </a:lnSpc>
              <a:defRPr sz="1400" cap="all">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25851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Divider - Yellow">
    <p:bg>
      <p:bgPr>
        <a:solidFill>
          <a:schemeClr val="accent3"/>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14"/>
          </p:nvPr>
        </p:nvSpPr>
        <p:spPr>
          <a:xfrm>
            <a:off x="2638142" y="0"/>
            <a:ext cx="6505859" cy="6858000"/>
          </a:xfrm>
          <a:solidFill>
            <a:srgbClr val="989BA0"/>
          </a:solidFill>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971BB6-1E3E-4357-BA67-16A58EFA7BA6}" type="slidenum">
              <a:rPr lang="en-US" smtClean="0"/>
              <a:pPr/>
              <a:t>‹#›</a:t>
            </a:fld>
            <a:endParaRPr lang="en-US"/>
          </a:p>
        </p:txBody>
      </p:sp>
      <p:cxnSp>
        <p:nvCxnSpPr>
          <p:cNvPr id="15" name="Straight Connector 14"/>
          <p:cNvCxnSpPr/>
          <p:nvPr userDrawn="1"/>
        </p:nvCxnSpPr>
        <p:spPr>
          <a:xfrm flipH="1">
            <a:off x="284310" y="3032529"/>
            <a:ext cx="2062731" cy="1504"/>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9578" y="869371"/>
            <a:ext cx="2137261" cy="2117566"/>
          </a:xfrm>
        </p:spPr>
        <p:txBody>
          <a:bodyPr/>
          <a:lstStyle>
            <a:lvl1pPr>
              <a:defRPr>
                <a:solidFill>
                  <a:schemeClr val="bg2"/>
                </a:solidFill>
              </a:defRPr>
            </a:lvl1pPr>
          </a:lstStyle>
          <a:p>
            <a:r>
              <a:rPr lang="en-US" dirty="0" smtClean="0"/>
              <a:t>Click to edit Master title style</a:t>
            </a:r>
            <a:endParaRPr lang="en-US" dirty="0"/>
          </a:p>
        </p:txBody>
      </p:sp>
      <p:sp>
        <p:nvSpPr>
          <p:cNvPr id="5" name="Text Placeholder 4"/>
          <p:cNvSpPr>
            <a:spLocks noGrp="1"/>
          </p:cNvSpPr>
          <p:nvPr>
            <p:ph type="body" sz="quarter" idx="15"/>
          </p:nvPr>
        </p:nvSpPr>
        <p:spPr>
          <a:xfrm>
            <a:off x="210092" y="3249886"/>
            <a:ext cx="2361659" cy="3329781"/>
          </a:xfrm>
        </p:spPr>
        <p:txBody>
          <a:bodyPr/>
          <a:lstStyle>
            <a:lvl1pPr>
              <a:lnSpc>
                <a:spcPct val="120000"/>
              </a:lnSpc>
              <a:defRPr sz="1400" cap="all">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768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Divider - MInt">
    <p:bg>
      <p:bgPr>
        <a:solidFill>
          <a:schemeClr val="accent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14"/>
          </p:nvPr>
        </p:nvSpPr>
        <p:spPr>
          <a:xfrm>
            <a:off x="2638142" y="0"/>
            <a:ext cx="6505859" cy="6858000"/>
          </a:xfrm>
          <a:solidFill>
            <a:srgbClr val="989BA0"/>
          </a:solidFill>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4971BB6-1E3E-4357-BA67-16A58EFA7BA6}" type="slidenum">
              <a:rPr lang="en-US" smtClean="0">
                <a:solidFill>
                  <a:srgbClr val="FFFFFF"/>
                </a:solidFill>
              </a:rPr>
              <a:pPr/>
              <a:t>‹#›</a:t>
            </a:fld>
            <a:endParaRPr lang="en-US">
              <a:solidFill>
                <a:srgbClr val="FFFFFF"/>
              </a:solidFill>
            </a:endParaRPr>
          </a:p>
        </p:txBody>
      </p:sp>
      <p:cxnSp>
        <p:nvCxnSpPr>
          <p:cNvPr id="15" name="Straight Connector 14"/>
          <p:cNvCxnSpPr/>
          <p:nvPr userDrawn="1"/>
        </p:nvCxnSpPr>
        <p:spPr>
          <a:xfrm flipH="1">
            <a:off x="284310" y="3032529"/>
            <a:ext cx="2062731" cy="1504"/>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9578" y="869371"/>
            <a:ext cx="2137261" cy="2117566"/>
          </a:xfrm>
        </p:spPr>
        <p:txBody>
          <a:bodyPr/>
          <a:lstStyle>
            <a:lvl1pPr>
              <a:defRPr>
                <a:solidFill>
                  <a:schemeClr val="bg2"/>
                </a:solidFill>
              </a:defRPr>
            </a:lvl1pPr>
          </a:lstStyle>
          <a:p>
            <a:r>
              <a:rPr lang="en-US" dirty="0" smtClean="0"/>
              <a:t>Click to edit Master title style</a:t>
            </a:r>
            <a:endParaRPr lang="en-US" dirty="0"/>
          </a:p>
        </p:txBody>
      </p:sp>
      <p:sp>
        <p:nvSpPr>
          <p:cNvPr id="5" name="Text Placeholder 4"/>
          <p:cNvSpPr>
            <a:spLocks noGrp="1"/>
          </p:cNvSpPr>
          <p:nvPr>
            <p:ph type="body" sz="quarter" idx="15"/>
          </p:nvPr>
        </p:nvSpPr>
        <p:spPr>
          <a:xfrm>
            <a:off x="210092" y="3249886"/>
            <a:ext cx="2361659" cy="3329781"/>
          </a:xfrm>
        </p:spPr>
        <p:txBody>
          <a:bodyPr/>
          <a:lstStyle>
            <a:lvl1pPr>
              <a:lnSpc>
                <a:spcPct val="120000"/>
              </a:lnSpc>
              <a:defRPr sz="1400" cap="all">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6374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w Imag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858000"/>
          </a:xfrm>
          <a:solidFill>
            <a:srgbClr val="989BA0"/>
          </a:solidFill>
        </p:spPr>
        <p:txBody>
          <a:bodyPr/>
          <a:lstStyle/>
          <a:p>
            <a:endParaRPr lang="en-US"/>
          </a:p>
        </p:txBody>
      </p:sp>
      <p:sp>
        <p:nvSpPr>
          <p:cNvPr id="2" name="Title 1"/>
          <p:cNvSpPr>
            <a:spLocks noGrp="1"/>
          </p:cNvSpPr>
          <p:nvPr>
            <p:ph type="title"/>
          </p:nvPr>
        </p:nvSpPr>
        <p:spPr>
          <a:xfrm>
            <a:off x="713772" y="2220159"/>
            <a:ext cx="7628674" cy="2334550"/>
          </a:xfrm>
        </p:spPr>
        <p:txBody>
          <a:bodyPr anchor="ctr" anchorCtr="0">
            <a:noAutofit/>
          </a:bodyPr>
          <a:lstStyle>
            <a:lvl1pPr marL="0" indent="0">
              <a:lnSpc>
                <a:spcPct val="100000"/>
              </a:lnSpc>
              <a:defRPr sz="4800">
                <a:solidFill>
                  <a:schemeClr val="tx1"/>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971BB6-1E3E-4357-BA67-16A58EFA7BA6}" type="slidenum">
              <a:rPr lang="en-US" smtClean="0"/>
              <a:pPr/>
              <a:t>‹#›</a:t>
            </a:fld>
            <a:endParaRPr lang="en-US"/>
          </a:p>
        </p:txBody>
      </p:sp>
      <p:sp>
        <p:nvSpPr>
          <p:cNvPr id="9" name="Text Placeholder 3"/>
          <p:cNvSpPr>
            <a:spLocks noGrp="1"/>
          </p:cNvSpPr>
          <p:nvPr>
            <p:ph type="body" sz="quarter" idx="14" hasCustomPrompt="1"/>
          </p:nvPr>
        </p:nvSpPr>
        <p:spPr>
          <a:xfrm>
            <a:off x="3381375" y="4927506"/>
            <a:ext cx="4976631" cy="733047"/>
          </a:xfrm>
        </p:spPr>
        <p:txBody>
          <a:bodyPr anchor="t" anchorCtr="0">
            <a:noAutofit/>
          </a:bodyPr>
          <a:lstStyle>
            <a:lvl1pPr marL="0" indent="0">
              <a:buNone/>
              <a:defRPr sz="1800" b="0" i="0" cap="all">
                <a:solidFill>
                  <a:schemeClr val="tx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3180410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13772" y="2220159"/>
            <a:ext cx="7628674" cy="2334550"/>
          </a:xfrm>
        </p:spPr>
        <p:txBody>
          <a:bodyPr anchor="ctr" anchorCtr="0">
            <a:noAutofit/>
          </a:bodyPr>
          <a:lstStyle>
            <a:lvl1pPr marL="0" indent="0">
              <a:lnSpc>
                <a:spcPct val="100000"/>
              </a:lnSpc>
              <a:defRPr sz="4800">
                <a:solidFill>
                  <a:schemeClr val="tx1"/>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4971BB6-1E3E-4357-BA67-16A58EFA7BA6}" type="slidenum">
              <a:rPr lang="en-US" smtClean="0">
                <a:solidFill>
                  <a:srgbClr val="FFFFFF"/>
                </a:solidFill>
              </a:rPr>
              <a:pPr/>
              <a:t>‹#›</a:t>
            </a:fld>
            <a:endParaRPr lang="en-US">
              <a:solidFill>
                <a:srgbClr val="FFFFFF"/>
              </a:solidFill>
            </a:endParaRPr>
          </a:p>
        </p:txBody>
      </p:sp>
      <p:sp>
        <p:nvSpPr>
          <p:cNvPr id="9" name="Text Placeholder 3"/>
          <p:cNvSpPr>
            <a:spLocks noGrp="1"/>
          </p:cNvSpPr>
          <p:nvPr>
            <p:ph type="body" sz="quarter" idx="14" hasCustomPrompt="1"/>
          </p:nvPr>
        </p:nvSpPr>
        <p:spPr>
          <a:xfrm>
            <a:off x="3381375" y="4927506"/>
            <a:ext cx="4976631" cy="733047"/>
          </a:xfrm>
        </p:spPr>
        <p:txBody>
          <a:bodyPr anchor="t" anchorCtr="0">
            <a:noAutofit/>
          </a:bodyPr>
          <a:lstStyle>
            <a:lvl1pPr marL="0" indent="0">
              <a:buNone/>
              <a:defRPr sz="1800" b="0" i="0" cap="all">
                <a:solidFill>
                  <a:schemeClr val="tx1"/>
                </a:solidFill>
                <a:latin typeface="Arial"/>
                <a:cs typeface="Arial"/>
              </a:defRPr>
            </a:lvl1pPr>
          </a:lstStyle>
          <a:p>
            <a:pPr lvl="0"/>
            <a:r>
              <a:rPr lang="en-US" dirty="0" smtClean="0"/>
              <a:t>CLICK TO EDIT MASTER TEXT STYLES</a:t>
            </a:r>
          </a:p>
        </p:txBody>
      </p:sp>
      <p:sp>
        <p:nvSpPr>
          <p:cNvPr id="5" name="TextBox 4"/>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chemeClr val="tx1"/>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Tree>
    <p:extLst>
      <p:ext uri="{BB962C8B-B14F-4D97-AF65-F5344CB8AC3E}">
        <p14:creationId xmlns:p14="http://schemas.microsoft.com/office/powerpoint/2010/main" val="205159580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g Statement w Imag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858000"/>
          </a:xfrm>
          <a:solidFill>
            <a:srgbClr val="989BA0"/>
          </a:solidFill>
        </p:spPr>
        <p:txBody>
          <a:bodyPr/>
          <a:lstStyle/>
          <a:p>
            <a:endParaRPr lang="en-US"/>
          </a:p>
        </p:txBody>
      </p:sp>
      <p:sp>
        <p:nvSpPr>
          <p:cNvPr id="2" name="Title 1"/>
          <p:cNvSpPr>
            <a:spLocks noGrp="1"/>
          </p:cNvSpPr>
          <p:nvPr>
            <p:ph type="title"/>
          </p:nvPr>
        </p:nvSpPr>
        <p:spPr>
          <a:xfrm>
            <a:off x="713772" y="2220159"/>
            <a:ext cx="7628674" cy="2334550"/>
          </a:xfrm>
        </p:spPr>
        <p:txBody>
          <a:bodyPr anchor="ctr" anchorCtr="0">
            <a:noAutofit/>
          </a:bodyPr>
          <a:lstStyle>
            <a:lvl1pPr marL="0" indent="0" algn="ctr">
              <a:lnSpc>
                <a:spcPct val="100000"/>
              </a:lnSpc>
              <a:defRPr sz="4800">
                <a:solidFill>
                  <a:schemeClr val="tx1"/>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971BB6-1E3E-4357-BA67-16A58EFA7BA6}" type="slidenum">
              <a:rPr lang="en-US" smtClean="0"/>
              <a:pPr/>
              <a:t>‹#›</a:t>
            </a:fld>
            <a:endParaRPr lang="en-US"/>
          </a:p>
        </p:txBody>
      </p:sp>
    </p:spTree>
    <p:extLst>
      <p:ext uri="{BB962C8B-B14F-4D97-AF65-F5344CB8AC3E}">
        <p14:creationId xmlns:p14="http://schemas.microsoft.com/office/powerpoint/2010/main" val="7510383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284163" y="2311400"/>
            <a:ext cx="3084711" cy="3392743"/>
          </a:xfrm>
        </p:spPr>
        <p:txBody>
          <a:bodyPr/>
          <a:lstStyle>
            <a:lvl1pPr marL="322263" indent="-322263">
              <a:buFont typeface="+mj-lt"/>
              <a:buAutoNum type="arabicPeriod"/>
              <a:defRPr/>
            </a:lvl1pPr>
            <a:lvl2pPr marL="435610" indent="-113348">
              <a:defRPr/>
            </a:lvl2pPr>
            <a:lvl3pPr marL="601187" indent="-165577">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74971BB6-1E3E-4357-BA67-16A58EFA7BA6}" type="slidenum">
              <a:rPr lang="en-US" smtClean="0"/>
              <a:pPr/>
              <a:t>‹#›</a:t>
            </a:fld>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Text Placeholder 9"/>
          <p:cNvSpPr>
            <a:spLocks noGrp="1"/>
          </p:cNvSpPr>
          <p:nvPr>
            <p:ph type="body" sz="quarter" idx="15"/>
          </p:nvPr>
        </p:nvSpPr>
        <p:spPr>
          <a:xfrm>
            <a:off x="3408165" y="2311400"/>
            <a:ext cx="3084711" cy="3392743"/>
          </a:xfrm>
        </p:spPr>
        <p:txBody>
          <a:bodyPr/>
          <a:lstStyle>
            <a:lvl1pPr marL="322263" indent="-322263">
              <a:buFont typeface="+mj-lt"/>
              <a:buAutoNum type="arabicPeriod"/>
              <a:defRPr/>
            </a:lvl1pPr>
            <a:lvl2pPr marL="435610" indent="-113348">
              <a:defRPr/>
            </a:lvl2pPr>
            <a:lvl3pPr marL="601187" indent="-165577">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0689534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TTL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971BB6-1E3E-4357-BA67-16A58EFA7BA6}"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46587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TTL, Su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971BB6-1E3E-4357-BA67-16A58EFA7BA6}" type="slidenum">
              <a:rPr lang="en-US" smtClean="0"/>
              <a:pPr/>
              <a:t>‹#›</a:t>
            </a:fld>
            <a:endParaRPr lang="en-US"/>
          </a:p>
        </p:txBody>
      </p:sp>
      <p:sp>
        <p:nvSpPr>
          <p:cNvPr id="5" name="Text Placeholder 4"/>
          <p:cNvSpPr>
            <a:spLocks noGrp="1"/>
          </p:cNvSpPr>
          <p:nvPr>
            <p:ph type="body" sz="quarter" idx="13"/>
          </p:nvPr>
        </p:nvSpPr>
        <p:spPr>
          <a:xfrm>
            <a:off x="215869" y="2311400"/>
            <a:ext cx="8390930" cy="403489"/>
          </a:xfrm>
        </p:spPr>
        <p:txBody>
          <a:bodyPr/>
          <a:lstStyle>
            <a:lvl1pPr>
              <a:defRPr b="1" i="0" cap="all">
                <a:latin typeface="Arial"/>
                <a:cs typeface="Aria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56686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 TTL, Sub, Text">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216601" y="2754398"/>
            <a:ext cx="8493125" cy="33927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4971BB6-1E3E-4357-BA67-16A58EFA7BA6}" type="slidenum">
              <a:rPr lang="en-US" smtClean="0"/>
              <a:pPr/>
              <a:t>‹#›</a:t>
            </a:fld>
            <a:endParaRPr lang="en-US"/>
          </a:p>
        </p:txBody>
      </p:sp>
      <p:sp>
        <p:nvSpPr>
          <p:cNvPr id="5" name="Text Placeholder 4"/>
          <p:cNvSpPr>
            <a:spLocks noGrp="1"/>
          </p:cNvSpPr>
          <p:nvPr>
            <p:ph type="body" sz="quarter" idx="13"/>
          </p:nvPr>
        </p:nvSpPr>
        <p:spPr>
          <a:xfrm>
            <a:off x="218157" y="2311158"/>
            <a:ext cx="8390930" cy="403489"/>
          </a:xfrm>
        </p:spPr>
        <p:txBody>
          <a:bodyPr/>
          <a:lstStyle>
            <a:lvl1pPr>
              <a:defRPr b="1" i="0" cap="all">
                <a:latin typeface="Arial"/>
                <a:cs typeface="Aria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29443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TTL, Text">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214313" y="2311400"/>
            <a:ext cx="8493125" cy="33927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4971BB6-1E3E-4357-BA67-16A58EFA7BA6}" type="slidenum">
              <a:rPr lang="en-US" smtClean="0"/>
              <a:pPr/>
              <a:t>‹#›</a:t>
            </a:fld>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6910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 MInt">
    <p:bg>
      <p:bgPr>
        <a:solidFill>
          <a:schemeClr val="accent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14"/>
          </p:nvPr>
        </p:nvSpPr>
        <p:spPr>
          <a:xfrm>
            <a:off x="2638142" y="0"/>
            <a:ext cx="6505859" cy="6858000"/>
          </a:xfrm>
          <a:solidFill>
            <a:srgbClr val="989BA0"/>
          </a:solidFill>
        </p:spPr>
        <p:txBody>
          <a:bodyPr/>
          <a:lstStyle/>
          <a:p>
            <a:r>
              <a:rPr lang="en-US" smtClean="0"/>
              <a:t>Click icon to add picture</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4971BB6-1E3E-4357-BA67-16A58EFA7BA6}" type="slidenum">
              <a:rPr lang="en-US" smtClean="0"/>
              <a:pPr/>
              <a:t>‹#›</a:t>
            </a:fld>
            <a:endParaRPr lang="en-US"/>
          </a:p>
        </p:txBody>
      </p:sp>
      <p:cxnSp>
        <p:nvCxnSpPr>
          <p:cNvPr id="15" name="Straight Connector 14"/>
          <p:cNvCxnSpPr/>
          <p:nvPr userDrawn="1"/>
        </p:nvCxnSpPr>
        <p:spPr>
          <a:xfrm flipH="1">
            <a:off x="284310" y="3032529"/>
            <a:ext cx="2062731" cy="1504"/>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9578" y="869371"/>
            <a:ext cx="2137261" cy="2117566"/>
          </a:xfrm>
        </p:spPr>
        <p:txBody>
          <a:bodyPr/>
          <a:lstStyle>
            <a:lvl1pPr>
              <a:defRPr>
                <a:solidFill>
                  <a:schemeClr val="bg2"/>
                </a:solidFill>
              </a:defRPr>
            </a:lvl1pPr>
          </a:lstStyle>
          <a:p>
            <a:r>
              <a:rPr lang="en-US" smtClean="0"/>
              <a:t>Click to edit Master title style</a:t>
            </a:r>
            <a:endParaRPr lang="en-US" dirty="0"/>
          </a:p>
        </p:txBody>
      </p:sp>
      <p:sp>
        <p:nvSpPr>
          <p:cNvPr id="5" name="Text Placeholder 4"/>
          <p:cNvSpPr>
            <a:spLocks noGrp="1"/>
          </p:cNvSpPr>
          <p:nvPr>
            <p:ph type="body" sz="quarter" idx="15"/>
          </p:nvPr>
        </p:nvSpPr>
        <p:spPr>
          <a:xfrm>
            <a:off x="210092" y="3249886"/>
            <a:ext cx="2361659" cy="3329781"/>
          </a:xfrm>
        </p:spPr>
        <p:txBody>
          <a:bodyPr/>
          <a:lstStyle>
            <a:lvl1pPr>
              <a:lnSpc>
                <a:spcPct val="120000"/>
              </a:lnSpc>
              <a:defRPr sz="1400" cap="all">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87244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TL, Text, 6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971BB6-1E3E-4357-BA67-16A58EFA7BA6}" type="slidenum">
              <a:rPr lang="en-US" smtClean="0"/>
              <a:pPr/>
              <a:t>‹#›</a:t>
            </a:fld>
            <a:endParaRPr lang="en-US"/>
          </a:p>
        </p:txBody>
      </p:sp>
      <p:grpSp>
        <p:nvGrpSpPr>
          <p:cNvPr id="17" name="Group 16"/>
          <p:cNvGrpSpPr/>
          <p:nvPr userDrawn="1"/>
        </p:nvGrpSpPr>
        <p:grpSpPr>
          <a:xfrm>
            <a:off x="284310" y="583563"/>
            <a:ext cx="8571827" cy="1672331"/>
            <a:chOff x="454896" y="700275"/>
            <a:chExt cx="13714923" cy="2006797"/>
          </a:xfrm>
        </p:grpSpPr>
        <p:cxnSp>
          <p:nvCxnSpPr>
            <p:cNvPr id="18" name="Straight Connector 17"/>
            <p:cNvCxnSpPr/>
            <p:nvPr userDrawn="1"/>
          </p:nvCxnSpPr>
          <p:spPr>
            <a:xfrm flipH="1">
              <a:off x="454896" y="700275"/>
              <a:ext cx="13714923" cy="1805"/>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454897" y="2707072"/>
              <a:ext cx="329477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 name="Picture Placeholder 7"/>
          <p:cNvSpPr>
            <a:spLocks noGrp="1"/>
          </p:cNvSpPr>
          <p:nvPr>
            <p:ph type="pic" sz="quarter" idx="13"/>
          </p:nvPr>
        </p:nvSpPr>
        <p:spPr>
          <a:xfrm>
            <a:off x="2460286" y="3683001"/>
            <a:ext cx="2052578" cy="2792340"/>
          </a:xfrm>
          <a:solidFill>
            <a:schemeClr val="bg1">
              <a:lumMod val="60000"/>
              <a:lumOff val="40000"/>
            </a:schemeClr>
          </a:solidFill>
        </p:spPr>
        <p:txBody>
          <a:bodyPr/>
          <a:lstStyle/>
          <a:p>
            <a:endParaRPr lang="en-US"/>
          </a:p>
        </p:txBody>
      </p:sp>
      <p:sp>
        <p:nvSpPr>
          <p:cNvPr id="9" name="Picture Placeholder 7"/>
          <p:cNvSpPr>
            <a:spLocks noGrp="1"/>
          </p:cNvSpPr>
          <p:nvPr>
            <p:ph type="pic" sz="quarter" idx="14"/>
          </p:nvPr>
        </p:nvSpPr>
        <p:spPr>
          <a:xfrm>
            <a:off x="4624466" y="3683001"/>
            <a:ext cx="2054282" cy="2792340"/>
          </a:xfrm>
          <a:solidFill>
            <a:schemeClr val="bg1">
              <a:lumMod val="60000"/>
              <a:lumOff val="40000"/>
            </a:schemeClr>
          </a:solidFill>
        </p:spPr>
        <p:txBody>
          <a:bodyPr/>
          <a:lstStyle/>
          <a:p>
            <a:endParaRPr lang="en-US"/>
          </a:p>
        </p:txBody>
      </p:sp>
      <p:sp>
        <p:nvSpPr>
          <p:cNvPr id="10" name="Picture Placeholder 7"/>
          <p:cNvSpPr>
            <a:spLocks noGrp="1"/>
          </p:cNvSpPr>
          <p:nvPr>
            <p:ph type="pic" sz="quarter" idx="15"/>
          </p:nvPr>
        </p:nvSpPr>
        <p:spPr>
          <a:xfrm>
            <a:off x="6790350" y="3683001"/>
            <a:ext cx="2054282" cy="2792340"/>
          </a:xfrm>
          <a:solidFill>
            <a:schemeClr val="bg1">
              <a:lumMod val="60000"/>
              <a:lumOff val="40000"/>
            </a:schemeClr>
          </a:solidFill>
        </p:spPr>
        <p:txBody>
          <a:bodyPr/>
          <a:lstStyle/>
          <a:p>
            <a:endParaRPr lang="en-US"/>
          </a:p>
        </p:txBody>
      </p:sp>
      <p:sp>
        <p:nvSpPr>
          <p:cNvPr id="11" name="Picture Placeholder 7"/>
          <p:cNvSpPr>
            <a:spLocks noGrp="1"/>
          </p:cNvSpPr>
          <p:nvPr>
            <p:ph type="pic" sz="quarter" idx="16"/>
          </p:nvPr>
        </p:nvSpPr>
        <p:spPr>
          <a:xfrm>
            <a:off x="2460286" y="722789"/>
            <a:ext cx="2053348" cy="2795376"/>
          </a:xfrm>
          <a:solidFill>
            <a:schemeClr val="bg1">
              <a:lumMod val="60000"/>
              <a:lumOff val="40000"/>
            </a:schemeClr>
          </a:solidFill>
        </p:spPr>
        <p:txBody>
          <a:bodyPr/>
          <a:lstStyle/>
          <a:p>
            <a:endParaRPr lang="en-US" dirty="0"/>
          </a:p>
        </p:txBody>
      </p:sp>
      <p:sp>
        <p:nvSpPr>
          <p:cNvPr id="12" name="Picture Placeholder 7"/>
          <p:cNvSpPr>
            <a:spLocks noGrp="1"/>
          </p:cNvSpPr>
          <p:nvPr>
            <p:ph type="pic" sz="quarter" idx="17"/>
          </p:nvPr>
        </p:nvSpPr>
        <p:spPr>
          <a:xfrm>
            <a:off x="4623027" y="722789"/>
            <a:ext cx="2057929" cy="2795376"/>
          </a:xfrm>
          <a:solidFill>
            <a:schemeClr val="bg1">
              <a:lumMod val="60000"/>
              <a:lumOff val="40000"/>
            </a:schemeClr>
          </a:solidFill>
        </p:spPr>
        <p:txBody>
          <a:bodyPr/>
          <a:lstStyle/>
          <a:p>
            <a:endParaRPr lang="en-US" dirty="0"/>
          </a:p>
        </p:txBody>
      </p:sp>
      <p:sp>
        <p:nvSpPr>
          <p:cNvPr id="13" name="Picture Placeholder 7"/>
          <p:cNvSpPr>
            <a:spLocks noGrp="1"/>
          </p:cNvSpPr>
          <p:nvPr>
            <p:ph type="pic" sz="quarter" idx="18"/>
          </p:nvPr>
        </p:nvSpPr>
        <p:spPr>
          <a:xfrm>
            <a:off x="6790350" y="722789"/>
            <a:ext cx="2054282" cy="2795376"/>
          </a:xfrm>
          <a:solidFill>
            <a:schemeClr val="bg1">
              <a:lumMod val="60000"/>
              <a:lumOff val="40000"/>
            </a:schemeClr>
          </a:solidFill>
        </p:spPr>
        <p:txBody>
          <a:bodyPr/>
          <a:lstStyle/>
          <a:p>
            <a:endParaRPr lang="en-US" dirty="0"/>
          </a:p>
        </p:txBody>
      </p:sp>
      <p:sp>
        <p:nvSpPr>
          <p:cNvPr id="2" name="Title 1"/>
          <p:cNvSpPr>
            <a:spLocks noGrp="1"/>
          </p:cNvSpPr>
          <p:nvPr>
            <p:ph type="title"/>
          </p:nvPr>
        </p:nvSpPr>
        <p:spPr>
          <a:xfrm>
            <a:off x="209579" y="858997"/>
            <a:ext cx="2195099" cy="1333500"/>
          </a:xfrm>
        </p:spPr>
        <p:txBody>
          <a:bodyPr/>
          <a:lstStyle/>
          <a:p>
            <a:r>
              <a:rPr lang="en-US" dirty="0" smtClean="0"/>
              <a:t>Click to edit Master title style</a:t>
            </a:r>
            <a:endParaRPr lang="en-US" dirty="0"/>
          </a:p>
        </p:txBody>
      </p:sp>
      <p:sp>
        <p:nvSpPr>
          <p:cNvPr id="4" name="Text Placeholder 3"/>
          <p:cNvSpPr>
            <a:spLocks noGrp="1"/>
          </p:cNvSpPr>
          <p:nvPr>
            <p:ph type="body" sz="quarter" idx="19"/>
          </p:nvPr>
        </p:nvSpPr>
        <p:spPr>
          <a:xfrm>
            <a:off x="217445" y="2446310"/>
            <a:ext cx="2187233" cy="397079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Box 22"/>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Tree>
    <p:extLst>
      <p:ext uri="{BB962C8B-B14F-4D97-AF65-F5344CB8AC3E}">
        <p14:creationId xmlns:p14="http://schemas.microsoft.com/office/powerpoint/2010/main" val="19606551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TL, Text, 1 Images">
    <p:spTree>
      <p:nvGrpSpPr>
        <p:cNvPr id="1" name=""/>
        <p:cNvGrpSpPr/>
        <p:nvPr/>
      </p:nvGrpSpPr>
      <p:grpSpPr>
        <a:xfrm>
          <a:off x="0" y="0"/>
          <a:ext cx="0" cy="0"/>
          <a:chOff x="0" y="0"/>
          <a:chExt cx="0" cy="0"/>
        </a:xfrm>
      </p:grpSpPr>
      <p:sp>
        <p:nvSpPr>
          <p:cNvPr id="11" name="Picture Placeholder 7"/>
          <p:cNvSpPr>
            <a:spLocks noGrp="1"/>
          </p:cNvSpPr>
          <p:nvPr>
            <p:ph type="pic" sz="quarter" idx="16"/>
          </p:nvPr>
        </p:nvSpPr>
        <p:spPr>
          <a:xfrm>
            <a:off x="3182891" y="722788"/>
            <a:ext cx="5673171" cy="5755535"/>
          </a:xfrm>
          <a:solidFill>
            <a:schemeClr val="bg1">
              <a:lumMod val="60000"/>
              <a:lumOff val="40000"/>
            </a:schemeClr>
          </a:solidFill>
        </p:spPr>
        <p:txBody>
          <a:bodyPr/>
          <a:lstStyle/>
          <a:p>
            <a:endParaRPr lang="en-US" dirty="0"/>
          </a:p>
        </p:txBody>
      </p:sp>
      <p:sp>
        <p:nvSpPr>
          <p:cNvPr id="6" name="Slide Number Placeholder 5"/>
          <p:cNvSpPr>
            <a:spLocks noGrp="1"/>
          </p:cNvSpPr>
          <p:nvPr>
            <p:ph type="sldNum" sz="quarter" idx="12"/>
          </p:nvPr>
        </p:nvSpPr>
        <p:spPr/>
        <p:txBody>
          <a:bodyPr/>
          <a:lstStyle/>
          <a:p>
            <a:fld id="{74971BB6-1E3E-4357-BA67-16A58EFA7BA6}" type="slidenum">
              <a:rPr lang="en-US" smtClean="0"/>
              <a:pPr/>
              <a:t>‹#›</a:t>
            </a:fld>
            <a:endParaRPr lang="en-US"/>
          </a:p>
        </p:txBody>
      </p:sp>
      <p:grpSp>
        <p:nvGrpSpPr>
          <p:cNvPr id="17" name="Group 16"/>
          <p:cNvGrpSpPr/>
          <p:nvPr userDrawn="1"/>
        </p:nvGrpSpPr>
        <p:grpSpPr>
          <a:xfrm>
            <a:off x="284310" y="583563"/>
            <a:ext cx="8571827" cy="1672331"/>
            <a:chOff x="454896" y="700275"/>
            <a:chExt cx="13714923" cy="2006797"/>
          </a:xfrm>
        </p:grpSpPr>
        <p:cxnSp>
          <p:nvCxnSpPr>
            <p:cNvPr id="18" name="Straight Connector 17"/>
            <p:cNvCxnSpPr/>
            <p:nvPr userDrawn="1"/>
          </p:nvCxnSpPr>
          <p:spPr>
            <a:xfrm flipH="1">
              <a:off x="454896" y="700275"/>
              <a:ext cx="13714923" cy="1805"/>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454897" y="2707072"/>
              <a:ext cx="446227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209579" y="858997"/>
            <a:ext cx="2866769" cy="1333500"/>
          </a:xfrm>
        </p:spPr>
        <p:txBody>
          <a:bodyPr/>
          <a:lstStyle/>
          <a:p>
            <a:r>
              <a:rPr lang="en-US" dirty="0" smtClean="0"/>
              <a:t>Click to edit Master title style</a:t>
            </a:r>
            <a:endParaRPr lang="en-US" dirty="0"/>
          </a:p>
        </p:txBody>
      </p:sp>
      <p:sp>
        <p:nvSpPr>
          <p:cNvPr id="4" name="Text Placeholder 3"/>
          <p:cNvSpPr>
            <a:spLocks noGrp="1"/>
          </p:cNvSpPr>
          <p:nvPr>
            <p:ph type="body" sz="quarter" idx="19"/>
          </p:nvPr>
        </p:nvSpPr>
        <p:spPr>
          <a:xfrm>
            <a:off x="217445" y="2448646"/>
            <a:ext cx="2856496" cy="389069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Box 22"/>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Tree>
    <p:extLst>
      <p:ext uri="{BB962C8B-B14F-4D97-AF65-F5344CB8AC3E}">
        <p14:creationId xmlns:p14="http://schemas.microsoft.com/office/powerpoint/2010/main" val="34457685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TTL, Text, 4 Images">
    <p:spTree>
      <p:nvGrpSpPr>
        <p:cNvPr id="1" name=""/>
        <p:cNvGrpSpPr/>
        <p:nvPr/>
      </p:nvGrpSpPr>
      <p:grpSpPr>
        <a:xfrm>
          <a:off x="0" y="0"/>
          <a:ext cx="0" cy="0"/>
          <a:chOff x="0" y="0"/>
          <a:chExt cx="0" cy="0"/>
        </a:xfrm>
      </p:grpSpPr>
      <p:sp>
        <p:nvSpPr>
          <p:cNvPr id="11" name="Picture Placeholder 7"/>
          <p:cNvSpPr>
            <a:spLocks noGrp="1"/>
          </p:cNvSpPr>
          <p:nvPr>
            <p:ph type="pic" sz="quarter" idx="16"/>
          </p:nvPr>
        </p:nvSpPr>
        <p:spPr>
          <a:xfrm>
            <a:off x="3182891" y="722788"/>
            <a:ext cx="2764709" cy="2823305"/>
          </a:xfrm>
          <a:solidFill>
            <a:schemeClr val="bg1">
              <a:lumMod val="60000"/>
              <a:lumOff val="40000"/>
            </a:schemeClr>
          </a:solidFill>
        </p:spPr>
        <p:txBody>
          <a:bodyPr/>
          <a:lstStyle/>
          <a:p>
            <a:endParaRPr lang="en-US" dirty="0"/>
          </a:p>
        </p:txBody>
      </p:sp>
      <p:sp>
        <p:nvSpPr>
          <p:cNvPr id="6" name="Slide Number Placeholder 5"/>
          <p:cNvSpPr>
            <a:spLocks noGrp="1"/>
          </p:cNvSpPr>
          <p:nvPr>
            <p:ph type="sldNum" sz="quarter" idx="12"/>
          </p:nvPr>
        </p:nvSpPr>
        <p:spPr/>
        <p:txBody>
          <a:bodyPr/>
          <a:lstStyle/>
          <a:p>
            <a:fld id="{74971BB6-1E3E-4357-BA67-16A58EFA7BA6}" type="slidenum">
              <a:rPr lang="en-US" smtClean="0"/>
              <a:pPr/>
              <a:t>‹#›</a:t>
            </a:fld>
            <a:endParaRPr lang="en-US"/>
          </a:p>
        </p:txBody>
      </p:sp>
      <p:grpSp>
        <p:nvGrpSpPr>
          <p:cNvPr id="17" name="Group 16"/>
          <p:cNvGrpSpPr/>
          <p:nvPr userDrawn="1"/>
        </p:nvGrpSpPr>
        <p:grpSpPr>
          <a:xfrm>
            <a:off x="284310" y="583563"/>
            <a:ext cx="8571827" cy="1672331"/>
            <a:chOff x="454896" y="700275"/>
            <a:chExt cx="13714923" cy="2006797"/>
          </a:xfrm>
        </p:grpSpPr>
        <p:cxnSp>
          <p:nvCxnSpPr>
            <p:cNvPr id="18" name="Straight Connector 17"/>
            <p:cNvCxnSpPr/>
            <p:nvPr userDrawn="1"/>
          </p:nvCxnSpPr>
          <p:spPr>
            <a:xfrm flipH="1">
              <a:off x="454896" y="700275"/>
              <a:ext cx="13714923" cy="1805"/>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454897" y="2707072"/>
              <a:ext cx="446227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209579" y="858997"/>
            <a:ext cx="2866769" cy="1333500"/>
          </a:xfrm>
        </p:spPr>
        <p:txBody>
          <a:bodyPr/>
          <a:lstStyle/>
          <a:p>
            <a:r>
              <a:rPr lang="en-US" dirty="0" smtClean="0"/>
              <a:t>Click to edit Master title style</a:t>
            </a:r>
            <a:endParaRPr lang="en-US" dirty="0"/>
          </a:p>
        </p:txBody>
      </p:sp>
      <p:sp>
        <p:nvSpPr>
          <p:cNvPr id="4" name="Text Placeholder 3"/>
          <p:cNvSpPr>
            <a:spLocks noGrp="1"/>
          </p:cNvSpPr>
          <p:nvPr>
            <p:ph type="body" sz="quarter" idx="19"/>
          </p:nvPr>
        </p:nvSpPr>
        <p:spPr>
          <a:xfrm>
            <a:off x="217445" y="2448646"/>
            <a:ext cx="2856496" cy="389069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Box 22"/>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
        <p:nvSpPr>
          <p:cNvPr id="10" name="Picture Placeholder 7"/>
          <p:cNvSpPr>
            <a:spLocks noGrp="1"/>
          </p:cNvSpPr>
          <p:nvPr>
            <p:ph type="pic" sz="quarter" idx="20"/>
          </p:nvPr>
        </p:nvSpPr>
        <p:spPr>
          <a:xfrm>
            <a:off x="6077946" y="722788"/>
            <a:ext cx="2773853" cy="2823305"/>
          </a:xfrm>
          <a:solidFill>
            <a:schemeClr val="bg1">
              <a:lumMod val="60000"/>
              <a:lumOff val="40000"/>
            </a:schemeClr>
          </a:solidFill>
        </p:spPr>
        <p:txBody>
          <a:bodyPr/>
          <a:lstStyle/>
          <a:p>
            <a:endParaRPr lang="en-US" dirty="0"/>
          </a:p>
        </p:txBody>
      </p:sp>
      <p:sp>
        <p:nvSpPr>
          <p:cNvPr id="12" name="Picture Placeholder 7"/>
          <p:cNvSpPr>
            <a:spLocks noGrp="1"/>
          </p:cNvSpPr>
          <p:nvPr>
            <p:ph type="pic" sz="quarter" idx="21"/>
          </p:nvPr>
        </p:nvSpPr>
        <p:spPr>
          <a:xfrm>
            <a:off x="3182891" y="3659925"/>
            <a:ext cx="2764709" cy="2821838"/>
          </a:xfrm>
          <a:solidFill>
            <a:schemeClr val="bg1">
              <a:lumMod val="60000"/>
              <a:lumOff val="40000"/>
            </a:schemeClr>
          </a:solidFill>
        </p:spPr>
        <p:txBody>
          <a:bodyPr/>
          <a:lstStyle/>
          <a:p>
            <a:endParaRPr lang="en-US" dirty="0"/>
          </a:p>
        </p:txBody>
      </p:sp>
      <p:sp>
        <p:nvSpPr>
          <p:cNvPr id="13" name="Picture Placeholder 7"/>
          <p:cNvSpPr>
            <a:spLocks noGrp="1"/>
          </p:cNvSpPr>
          <p:nvPr>
            <p:ph type="pic" sz="quarter" idx="22"/>
          </p:nvPr>
        </p:nvSpPr>
        <p:spPr>
          <a:xfrm>
            <a:off x="6066781" y="3659925"/>
            <a:ext cx="2773853" cy="2821838"/>
          </a:xfrm>
          <a:solidFill>
            <a:schemeClr val="bg1">
              <a:lumMod val="60000"/>
              <a:lumOff val="40000"/>
            </a:schemeClr>
          </a:solidFill>
        </p:spPr>
        <p:txBody>
          <a:bodyPr/>
          <a:lstStyle/>
          <a:p>
            <a:endParaRPr lang="en-US" dirty="0"/>
          </a:p>
        </p:txBody>
      </p:sp>
    </p:spTree>
    <p:extLst>
      <p:ext uri="{BB962C8B-B14F-4D97-AF65-F5344CB8AC3E}">
        <p14:creationId xmlns:p14="http://schemas.microsoft.com/office/powerpoint/2010/main" val="19886664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TL, Text, 1 Tall Image">
    <p:spTree>
      <p:nvGrpSpPr>
        <p:cNvPr id="1" name=""/>
        <p:cNvGrpSpPr/>
        <p:nvPr/>
      </p:nvGrpSpPr>
      <p:grpSpPr>
        <a:xfrm>
          <a:off x="0" y="0"/>
          <a:ext cx="0" cy="0"/>
          <a:chOff x="0" y="0"/>
          <a:chExt cx="0" cy="0"/>
        </a:xfrm>
      </p:grpSpPr>
      <p:sp>
        <p:nvSpPr>
          <p:cNvPr id="11" name="Picture Placeholder 7"/>
          <p:cNvSpPr>
            <a:spLocks noGrp="1"/>
          </p:cNvSpPr>
          <p:nvPr>
            <p:ph type="pic" sz="quarter" idx="16"/>
          </p:nvPr>
        </p:nvSpPr>
        <p:spPr>
          <a:xfrm>
            <a:off x="6070059" y="722788"/>
            <a:ext cx="2786003" cy="5755535"/>
          </a:xfrm>
          <a:solidFill>
            <a:schemeClr val="bg1">
              <a:lumMod val="60000"/>
              <a:lumOff val="40000"/>
            </a:schemeClr>
          </a:solidFill>
        </p:spPr>
        <p:txBody>
          <a:bodyPr/>
          <a:lstStyle/>
          <a:p>
            <a:endParaRPr lang="en-US" dirty="0"/>
          </a:p>
        </p:txBody>
      </p:sp>
      <p:sp>
        <p:nvSpPr>
          <p:cNvPr id="6" name="Slide Number Placeholder 5"/>
          <p:cNvSpPr>
            <a:spLocks noGrp="1"/>
          </p:cNvSpPr>
          <p:nvPr>
            <p:ph type="sldNum" sz="quarter" idx="12"/>
          </p:nvPr>
        </p:nvSpPr>
        <p:spPr/>
        <p:txBody>
          <a:bodyPr/>
          <a:lstStyle/>
          <a:p>
            <a:fld id="{74971BB6-1E3E-4357-BA67-16A58EFA7BA6}" type="slidenum">
              <a:rPr lang="en-US" smtClean="0"/>
              <a:pPr/>
              <a:t>‹#›</a:t>
            </a:fld>
            <a:endParaRPr lang="en-US"/>
          </a:p>
        </p:txBody>
      </p:sp>
      <p:cxnSp>
        <p:nvCxnSpPr>
          <p:cNvPr id="18" name="Straight Connector 17"/>
          <p:cNvCxnSpPr/>
          <p:nvPr userDrawn="1"/>
        </p:nvCxnSpPr>
        <p:spPr>
          <a:xfrm flipH="1">
            <a:off x="284310" y="583563"/>
            <a:ext cx="8571827" cy="1504"/>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284163" y="1989013"/>
            <a:ext cx="566901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userDrawn="1">
            <p:ph type="body" sz="quarter" idx="19"/>
          </p:nvPr>
        </p:nvSpPr>
        <p:spPr>
          <a:xfrm>
            <a:off x="206403" y="2312212"/>
            <a:ext cx="5730920" cy="389069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Box 22"/>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
        <p:nvSpPr>
          <p:cNvPr id="3" name="Title 2"/>
          <p:cNvSpPr>
            <a:spLocks noGrp="1"/>
          </p:cNvSpPr>
          <p:nvPr>
            <p:ph type="title"/>
          </p:nvPr>
        </p:nvSpPr>
        <p:spPr>
          <a:xfrm>
            <a:off x="209578" y="598177"/>
            <a:ext cx="5717229" cy="13335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946627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3 Images">
    <p:spTree>
      <p:nvGrpSpPr>
        <p:cNvPr id="1" name=""/>
        <p:cNvGrpSpPr/>
        <p:nvPr/>
      </p:nvGrpSpPr>
      <p:grpSpPr>
        <a:xfrm>
          <a:off x="0" y="0"/>
          <a:ext cx="0" cy="0"/>
          <a:chOff x="0" y="0"/>
          <a:chExt cx="0" cy="0"/>
        </a:xfrm>
      </p:grpSpPr>
      <p:sp>
        <p:nvSpPr>
          <p:cNvPr id="4" name="Picture Placeholder 7"/>
          <p:cNvSpPr>
            <a:spLocks noGrp="1"/>
          </p:cNvSpPr>
          <p:nvPr>
            <p:ph type="pic" sz="quarter" idx="15"/>
          </p:nvPr>
        </p:nvSpPr>
        <p:spPr>
          <a:xfrm>
            <a:off x="293687" y="2141538"/>
            <a:ext cx="2777489" cy="4329167"/>
          </a:xfrm>
          <a:solidFill>
            <a:srgbClr val="989BA0"/>
          </a:solidFill>
        </p:spPr>
        <p:txBody>
          <a:bodyPr/>
          <a:lstStyle/>
          <a:p>
            <a:r>
              <a:rPr lang="en-US" dirty="0" smtClean="0"/>
              <a:t>Drag picture to placeholder or click icon to add</a:t>
            </a:r>
            <a:endParaRPr lang="en-US" dirty="0"/>
          </a:p>
        </p:txBody>
      </p:sp>
      <p:sp>
        <p:nvSpPr>
          <p:cNvPr id="5" name="Picture Placeholder 7"/>
          <p:cNvSpPr>
            <a:spLocks noGrp="1"/>
          </p:cNvSpPr>
          <p:nvPr>
            <p:ph type="pic" sz="quarter" idx="16"/>
          </p:nvPr>
        </p:nvSpPr>
        <p:spPr>
          <a:xfrm>
            <a:off x="3180500" y="2141015"/>
            <a:ext cx="2777489" cy="4319512"/>
          </a:xfrm>
          <a:solidFill>
            <a:srgbClr val="989BA0"/>
          </a:solidFill>
        </p:spPr>
        <p:txBody>
          <a:bodyPr/>
          <a:lstStyle/>
          <a:p>
            <a:r>
              <a:rPr lang="en-US" dirty="0" smtClean="0"/>
              <a:t>Drag picture to placeholder or click icon to add</a:t>
            </a:r>
            <a:endParaRPr lang="en-US" dirty="0"/>
          </a:p>
        </p:txBody>
      </p:sp>
      <p:sp>
        <p:nvSpPr>
          <p:cNvPr id="7" name="Picture Placeholder 7"/>
          <p:cNvSpPr>
            <a:spLocks noGrp="1"/>
          </p:cNvSpPr>
          <p:nvPr>
            <p:ph type="pic" sz="quarter" idx="17"/>
          </p:nvPr>
        </p:nvSpPr>
        <p:spPr>
          <a:xfrm>
            <a:off x="6067313" y="2141015"/>
            <a:ext cx="2777489" cy="4328657"/>
          </a:xfrm>
          <a:solidFill>
            <a:srgbClr val="989BA0"/>
          </a:solidFill>
        </p:spPr>
        <p:txBody>
          <a:bodyPr/>
          <a:lstStyle/>
          <a:p>
            <a:r>
              <a:rPr lang="en-US" smtClean="0"/>
              <a:t>Drag picture to placeholder or click icon to add</a:t>
            </a:r>
            <a:endParaRPr lang="en-US"/>
          </a:p>
        </p:txBody>
      </p:sp>
      <p:sp>
        <p:nvSpPr>
          <p:cNvPr id="6" name="Slide Number Placeholder 5"/>
          <p:cNvSpPr>
            <a:spLocks noGrp="1"/>
          </p:cNvSpPr>
          <p:nvPr>
            <p:ph type="sldNum" sz="quarter" idx="12"/>
          </p:nvPr>
        </p:nvSpPr>
        <p:spPr/>
        <p:txBody>
          <a:bodyPr/>
          <a:lstStyle/>
          <a:p>
            <a:fld id="{74971BB6-1E3E-4357-BA67-16A58EFA7BA6}" type="slidenum">
              <a:rPr lang="en-US" smtClean="0"/>
              <a:pPr/>
              <a:t>‹#›</a:t>
            </a:fld>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017341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3 Images w Captions">
    <p:spTree>
      <p:nvGrpSpPr>
        <p:cNvPr id="1" name=""/>
        <p:cNvGrpSpPr/>
        <p:nvPr/>
      </p:nvGrpSpPr>
      <p:grpSpPr>
        <a:xfrm>
          <a:off x="0" y="0"/>
          <a:ext cx="0" cy="0"/>
          <a:chOff x="0" y="0"/>
          <a:chExt cx="0" cy="0"/>
        </a:xfrm>
      </p:grpSpPr>
      <p:sp>
        <p:nvSpPr>
          <p:cNvPr id="4" name="Picture Placeholder 7"/>
          <p:cNvSpPr>
            <a:spLocks noGrp="1"/>
          </p:cNvSpPr>
          <p:nvPr>
            <p:ph type="pic" sz="quarter" idx="15"/>
          </p:nvPr>
        </p:nvSpPr>
        <p:spPr>
          <a:xfrm>
            <a:off x="284163" y="712787"/>
            <a:ext cx="2777489" cy="5537264"/>
          </a:xfrm>
          <a:solidFill>
            <a:srgbClr val="989BA0"/>
          </a:solidFill>
        </p:spPr>
        <p:txBody>
          <a:bodyPr/>
          <a:lstStyle/>
          <a:p>
            <a:r>
              <a:rPr lang="en-US" dirty="0" smtClean="0"/>
              <a:t>Drag picture to placeholder or click icon to add</a:t>
            </a:r>
            <a:endParaRPr lang="en-US" dirty="0"/>
          </a:p>
        </p:txBody>
      </p:sp>
      <p:sp>
        <p:nvSpPr>
          <p:cNvPr id="5" name="Picture Placeholder 7"/>
          <p:cNvSpPr>
            <a:spLocks noGrp="1"/>
          </p:cNvSpPr>
          <p:nvPr>
            <p:ph type="pic" sz="quarter" idx="16"/>
          </p:nvPr>
        </p:nvSpPr>
        <p:spPr>
          <a:xfrm>
            <a:off x="3180500" y="712788"/>
            <a:ext cx="2777489" cy="5537199"/>
          </a:xfrm>
          <a:solidFill>
            <a:srgbClr val="989BA0"/>
          </a:solidFill>
        </p:spPr>
        <p:txBody>
          <a:bodyPr/>
          <a:lstStyle/>
          <a:p>
            <a:r>
              <a:rPr lang="en-US" smtClean="0"/>
              <a:t>Drag picture to placeholder or click icon to add</a:t>
            </a:r>
            <a:endParaRPr lang="en-US"/>
          </a:p>
        </p:txBody>
      </p:sp>
      <p:sp>
        <p:nvSpPr>
          <p:cNvPr id="6" name="Slide Number Placeholder 5"/>
          <p:cNvSpPr>
            <a:spLocks noGrp="1"/>
          </p:cNvSpPr>
          <p:nvPr>
            <p:ph type="sldNum" sz="quarter" idx="12"/>
          </p:nvPr>
        </p:nvSpPr>
        <p:spPr/>
        <p:txBody>
          <a:bodyPr/>
          <a:lstStyle/>
          <a:p>
            <a:fld id="{74971BB6-1E3E-4357-BA67-16A58EFA7BA6}" type="slidenum">
              <a:rPr lang="en-US" smtClean="0"/>
              <a:pPr/>
              <a:t>‹#›</a:t>
            </a:fld>
            <a:endParaRPr lang="en-US"/>
          </a:p>
        </p:txBody>
      </p:sp>
      <p:cxnSp>
        <p:nvCxnSpPr>
          <p:cNvPr id="8" name="Straight Connector 7"/>
          <p:cNvCxnSpPr/>
          <p:nvPr userDrawn="1"/>
        </p:nvCxnSpPr>
        <p:spPr>
          <a:xfrm flipH="1">
            <a:off x="284310" y="583563"/>
            <a:ext cx="8571827" cy="1504"/>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
        <p:nvSpPr>
          <p:cNvPr id="14" name="Picture Placeholder 7"/>
          <p:cNvSpPr>
            <a:spLocks noGrp="1"/>
          </p:cNvSpPr>
          <p:nvPr>
            <p:ph type="pic" sz="quarter" idx="22"/>
          </p:nvPr>
        </p:nvSpPr>
        <p:spPr>
          <a:xfrm>
            <a:off x="6072188" y="690563"/>
            <a:ext cx="2777489" cy="5556285"/>
          </a:xfrm>
          <a:solidFill>
            <a:srgbClr val="989BA0"/>
          </a:solidFill>
        </p:spPr>
        <p:txBody>
          <a:bodyPr/>
          <a:lstStyle/>
          <a:p>
            <a:r>
              <a:rPr lang="en-US" dirty="0" smtClean="0"/>
              <a:t>Drag picture to placeholder or click icon to add</a:t>
            </a:r>
            <a:endParaRPr lang="en-US" dirty="0"/>
          </a:p>
        </p:txBody>
      </p:sp>
      <p:sp>
        <p:nvSpPr>
          <p:cNvPr id="11" name="Text Placeholder 8"/>
          <p:cNvSpPr>
            <a:spLocks noGrp="1"/>
          </p:cNvSpPr>
          <p:nvPr>
            <p:ph type="body" sz="quarter" idx="18"/>
          </p:nvPr>
        </p:nvSpPr>
        <p:spPr>
          <a:xfrm>
            <a:off x="205585" y="6237261"/>
            <a:ext cx="2843609" cy="292141"/>
          </a:xfrm>
        </p:spPr>
        <p:txBody>
          <a:bodyPr>
            <a:noAutofit/>
          </a:bodyPr>
          <a:lstStyle>
            <a:lvl1pPr>
              <a:spcBef>
                <a:spcPts val="560"/>
              </a:spcBef>
              <a:defRPr sz="800"/>
            </a:lvl1pPr>
            <a:lvl2pPr>
              <a:defRPr sz="800"/>
            </a:lvl2pPr>
            <a:lvl3pPr>
              <a:defRPr sz="800"/>
            </a:lvl3pPr>
            <a:lvl4pPr>
              <a:defRPr sz="800"/>
            </a:lvl4pPr>
            <a:lvl5pPr>
              <a:defRPr sz="800"/>
            </a:lvl5pPr>
          </a:lstStyle>
          <a:p>
            <a:pPr lvl="0"/>
            <a:r>
              <a:rPr lang="en-US" dirty="0" smtClean="0"/>
              <a:t>Click to edit Master text styles</a:t>
            </a:r>
          </a:p>
        </p:txBody>
      </p:sp>
      <p:sp>
        <p:nvSpPr>
          <p:cNvPr id="15" name="Text Placeholder 8"/>
          <p:cNvSpPr>
            <a:spLocks noGrp="1"/>
          </p:cNvSpPr>
          <p:nvPr>
            <p:ph type="body" sz="quarter" idx="19"/>
          </p:nvPr>
        </p:nvSpPr>
        <p:spPr>
          <a:xfrm>
            <a:off x="3103193" y="6237261"/>
            <a:ext cx="2843609" cy="292141"/>
          </a:xfrm>
        </p:spPr>
        <p:txBody>
          <a:bodyPr>
            <a:noAutofit/>
          </a:bodyPr>
          <a:lstStyle>
            <a:lvl1pPr>
              <a:spcBef>
                <a:spcPts val="560"/>
              </a:spcBef>
              <a:defRPr sz="800"/>
            </a:lvl1pPr>
            <a:lvl2pPr>
              <a:defRPr sz="800"/>
            </a:lvl2pPr>
            <a:lvl3pPr>
              <a:defRPr sz="800"/>
            </a:lvl3pPr>
            <a:lvl4pPr>
              <a:defRPr sz="800"/>
            </a:lvl4pPr>
            <a:lvl5pPr>
              <a:defRPr sz="800"/>
            </a:lvl5pPr>
          </a:lstStyle>
          <a:p>
            <a:pPr lvl="0"/>
            <a:r>
              <a:rPr lang="en-US" dirty="0" smtClean="0"/>
              <a:t>Click to edit Master text styles</a:t>
            </a:r>
          </a:p>
        </p:txBody>
      </p:sp>
      <p:sp>
        <p:nvSpPr>
          <p:cNvPr id="16" name="Text Placeholder 8"/>
          <p:cNvSpPr>
            <a:spLocks noGrp="1"/>
          </p:cNvSpPr>
          <p:nvPr>
            <p:ph type="body" sz="quarter" idx="20"/>
          </p:nvPr>
        </p:nvSpPr>
        <p:spPr>
          <a:xfrm>
            <a:off x="5995239" y="6237261"/>
            <a:ext cx="2843609" cy="292141"/>
          </a:xfrm>
        </p:spPr>
        <p:txBody>
          <a:bodyPr>
            <a:noAutofit/>
          </a:bodyPr>
          <a:lstStyle>
            <a:lvl1pPr>
              <a:spcBef>
                <a:spcPts val="560"/>
              </a:spcBef>
              <a:defRPr sz="800"/>
            </a:lvl1pPr>
            <a:lvl2pPr>
              <a:defRPr sz="800"/>
            </a:lvl2pPr>
            <a:lvl3pPr>
              <a:defRPr sz="800"/>
            </a:lvl3pPr>
            <a:lvl4pPr>
              <a:defRPr sz="800"/>
            </a:lvl4pPr>
            <a:lvl5pPr>
              <a:defRPr sz="800"/>
            </a:lvl5pPr>
          </a:lstStyle>
          <a:p>
            <a:pPr lvl="0"/>
            <a:r>
              <a:rPr lang="en-US" dirty="0" smtClean="0"/>
              <a:t>Click to edit Master text styles</a:t>
            </a:r>
          </a:p>
        </p:txBody>
      </p:sp>
    </p:spTree>
    <p:extLst>
      <p:ext uri="{BB962C8B-B14F-4D97-AF65-F5344CB8AC3E}">
        <p14:creationId xmlns:p14="http://schemas.microsoft.com/office/powerpoint/2010/main" val="39259507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6 Images w Cap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971BB6-1E3E-4357-BA67-16A58EFA7BA6}" type="slidenum">
              <a:rPr lang="en-US" smtClean="0"/>
              <a:pPr/>
              <a:t>‹#›</a:t>
            </a:fld>
            <a:endParaRPr lang="en-US"/>
          </a:p>
        </p:txBody>
      </p:sp>
      <p:cxnSp>
        <p:nvCxnSpPr>
          <p:cNvPr id="8" name="Straight Connector 7"/>
          <p:cNvCxnSpPr/>
          <p:nvPr userDrawn="1"/>
        </p:nvCxnSpPr>
        <p:spPr>
          <a:xfrm flipH="1">
            <a:off x="284310" y="583563"/>
            <a:ext cx="8571827" cy="1504"/>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8"/>
          </p:nvPr>
        </p:nvSpPr>
        <p:spPr>
          <a:xfrm>
            <a:off x="205585" y="6237261"/>
            <a:ext cx="2843609" cy="292141"/>
          </a:xfrm>
        </p:spPr>
        <p:txBody>
          <a:bodyPr>
            <a:noAutofit/>
          </a:bodyPr>
          <a:lstStyle>
            <a:lvl1pPr>
              <a:spcBef>
                <a:spcPts val="560"/>
              </a:spcBef>
              <a:defRPr sz="800"/>
            </a:lvl1pPr>
            <a:lvl2pPr>
              <a:defRPr sz="800"/>
            </a:lvl2pPr>
            <a:lvl3pPr>
              <a:defRPr sz="800"/>
            </a:lvl3pPr>
            <a:lvl4pPr>
              <a:defRPr sz="800"/>
            </a:lvl4pPr>
            <a:lvl5pPr>
              <a:defRPr sz="800"/>
            </a:lvl5pPr>
          </a:lstStyle>
          <a:p>
            <a:pPr lvl="0"/>
            <a:r>
              <a:rPr lang="en-US" dirty="0" smtClean="0"/>
              <a:t>Click to edit Master text styles</a:t>
            </a:r>
          </a:p>
        </p:txBody>
      </p:sp>
      <p:sp>
        <p:nvSpPr>
          <p:cNvPr id="10" name="Text Placeholder 8"/>
          <p:cNvSpPr>
            <a:spLocks noGrp="1"/>
          </p:cNvSpPr>
          <p:nvPr>
            <p:ph type="body" sz="quarter" idx="19"/>
          </p:nvPr>
        </p:nvSpPr>
        <p:spPr>
          <a:xfrm>
            <a:off x="3103193" y="6237261"/>
            <a:ext cx="2843609" cy="292141"/>
          </a:xfrm>
        </p:spPr>
        <p:txBody>
          <a:bodyPr>
            <a:noAutofit/>
          </a:bodyPr>
          <a:lstStyle>
            <a:lvl1pPr>
              <a:spcBef>
                <a:spcPts val="560"/>
              </a:spcBef>
              <a:defRPr sz="800"/>
            </a:lvl1pPr>
            <a:lvl2pPr>
              <a:defRPr sz="800"/>
            </a:lvl2pPr>
            <a:lvl3pPr>
              <a:defRPr sz="800"/>
            </a:lvl3pPr>
            <a:lvl4pPr>
              <a:defRPr sz="800"/>
            </a:lvl4pPr>
            <a:lvl5pPr>
              <a:defRPr sz="800"/>
            </a:lvl5pPr>
          </a:lstStyle>
          <a:p>
            <a:pPr lvl="0"/>
            <a:r>
              <a:rPr lang="en-US" dirty="0" smtClean="0"/>
              <a:t>Click to edit Master text styles</a:t>
            </a:r>
          </a:p>
        </p:txBody>
      </p:sp>
      <p:sp>
        <p:nvSpPr>
          <p:cNvPr id="11" name="Text Placeholder 8"/>
          <p:cNvSpPr>
            <a:spLocks noGrp="1"/>
          </p:cNvSpPr>
          <p:nvPr>
            <p:ph type="body" sz="quarter" idx="20"/>
          </p:nvPr>
        </p:nvSpPr>
        <p:spPr>
          <a:xfrm>
            <a:off x="5995239" y="6237261"/>
            <a:ext cx="2843609" cy="292141"/>
          </a:xfrm>
        </p:spPr>
        <p:txBody>
          <a:bodyPr>
            <a:noAutofit/>
          </a:bodyPr>
          <a:lstStyle>
            <a:lvl1pPr>
              <a:spcBef>
                <a:spcPts val="560"/>
              </a:spcBef>
              <a:defRPr sz="800"/>
            </a:lvl1pPr>
            <a:lvl2pPr>
              <a:defRPr sz="800"/>
            </a:lvl2pPr>
            <a:lvl3pPr>
              <a:defRPr sz="800"/>
            </a:lvl3pPr>
            <a:lvl4pPr>
              <a:defRPr sz="800"/>
            </a:lvl4pPr>
            <a:lvl5pPr>
              <a:defRPr sz="800"/>
            </a:lvl5pPr>
          </a:lstStyle>
          <a:p>
            <a:pPr lvl="0"/>
            <a:r>
              <a:rPr lang="en-US" dirty="0" smtClean="0"/>
              <a:t>Click to edit Master text styles</a:t>
            </a:r>
          </a:p>
        </p:txBody>
      </p:sp>
      <p:sp>
        <p:nvSpPr>
          <p:cNvPr id="12" name="Picture Placeholder 7"/>
          <p:cNvSpPr>
            <a:spLocks noGrp="1"/>
          </p:cNvSpPr>
          <p:nvPr>
            <p:ph type="pic" sz="quarter" idx="21"/>
          </p:nvPr>
        </p:nvSpPr>
        <p:spPr>
          <a:xfrm>
            <a:off x="293687" y="3643182"/>
            <a:ext cx="2777489" cy="2602903"/>
          </a:xfrm>
          <a:solidFill>
            <a:srgbClr val="989BA0"/>
          </a:solidFill>
        </p:spPr>
        <p:txBody>
          <a:bodyPr/>
          <a:lstStyle/>
          <a:p>
            <a:r>
              <a:rPr lang="en-US" dirty="0" smtClean="0"/>
              <a:t>Drag picture to placeholder or click icon to add</a:t>
            </a:r>
            <a:endParaRPr lang="en-US" dirty="0"/>
          </a:p>
        </p:txBody>
      </p:sp>
      <p:sp>
        <p:nvSpPr>
          <p:cNvPr id="13" name="Picture Placeholder 7"/>
          <p:cNvSpPr>
            <a:spLocks noGrp="1"/>
          </p:cNvSpPr>
          <p:nvPr>
            <p:ph type="pic" sz="quarter" idx="22"/>
          </p:nvPr>
        </p:nvSpPr>
        <p:spPr>
          <a:xfrm>
            <a:off x="3176588" y="3643182"/>
            <a:ext cx="2777489" cy="2603666"/>
          </a:xfrm>
          <a:solidFill>
            <a:srgbClr val="989BA0"/>
          </a:solidFill>
        </p:spPr>
        <p:txBody>
          <a:bodyPr/>
          <a:lstStyle/>
          <a:p>
            <a:r>
              <a:rPr lang="en-US" smtClean="0"/>
              <a:t>Drag picture to placeholder or click icon to add</a:t>
            </a:r>
            <a:endParaRPr lang="en-US"/>
          </a:p>
        </p:txBody>
      </p:sp>
      <p:sp>
        <p:nvSpPr>
          <p:cNvPr id="14" name="Picture Placeholder 7"/>
          <p:cNvSpPr>
            <a:spLocks noGrp="1"/>
          </p:cNvSpPr>
          <p:nvPr>
            <p:ph type="pic" sz="quarter" idx="23"/>
          </p:nvPr>
        </p:nvSpPr>
        <p:spPr>
          <a:xfrm>
            <a:off x="6072188" y="3643182"/>
            <a:ext cx="2777489" cy="2606369"/>
          </a:xfrm>
          <a:solidFill>
            <a:srgbClr val="989BA0"/>
          </a:solidFill>
        </p:spPr>
        <p:txBody>
          <a:bodyPr/>
          <a:lstStyle/>
          <a:p>
            <a:r>
              <a:rPr lang="en-US" dirty="0" smtClean="0"/>
              <a:t>Drag picture to placeholder or click icon to add</a:t>
            </a:r>
            <a:endParaRPr lang="en-US" dirty="0"/>
          </a:p>
        </p:txBody>
      </p:sp>
      <p:sp>
        <p:nvSpPr>
          <p:cNvPr id="15" name="Picture Placeholder 7"/>
          <p:cNvSpPr>
            <a:spLocks noGrp="1"/>
          </p:cNvSpPr>
          <p:nvPr>
            <p:ph type="pic" sz="quarter" idx="24"/>
          </p:nvPr>
        </p:nvSpPr>
        <p:spPr>
          <a:xfrm>
            <a:off x="297213" y="713053"/>
            <a:ext cx="2777489" cy="2600742"/>
          </a:xfrm>
          <a:solidFill>
            <a:srgbClr val="989BA0"/>
          </a:solidFill>
        </p:spPr>
        <p:txBody>
          <a:bodyPr/>
          <a:lstStyle/>
          <a:p>
            <a:r>
              <a:rPr lang="en-US" dirty="0" smtClean="0"/>
              <a:t>Drag picture to placeholder or click icon to add</a:t>
            </a:r>
            <a:endParaRPr lang="en-US" dirty="0"/>
          </a:p>
        </p:txBody>
      </p:sp>
      <p:sp>
        <p:nvSpPr>
          <p:cNvPr id="16" name="Picture Placeholder 7"/>
          <p:cNvSpPr>
            <a:spLocks noGrp="1"/>
          </p:cNvSpPr>
          <p:nvPr>
            <p:ph type="pic" sz="quarter" idx="25"/>
          </p:nvPr>
        </p:nvSpPr>
        <p:spPr>
          <a:xfrm>
            <a:off x="3184026" y="713053"/>
            <a:ext cx="2777489" cy="2600742"/>
          </a:xfrm>
          <a:solidFill>
            <a:srgbClr val="989BA0"/>
          </a:solidFill>
        </p:spPr>
        <p:txBody>
          <a:bodyPr/>
          <a:lstStyle/>
          <a:p>
            <a:r>
              <a:rPr lang="en-US" dirty="0" smtClean="0"/>
              <a:t>Drag picture to placeholder or click icon to add</a:t>
            </a:r>
            <a:endParaRPr lang="en-US" dirty="0"/>
          </a:p>
        </p:txBody>
      </p:sp>
      <p:sp>
        <p:nvSpPr>
          <p:cNvPr id="17" name="Picture Placeholder 7"/>
          <p:cNvSpPr>
            <a:spLocks noGrp="1"/>
          </p:cNvSpPr>
          <p:nvPr>
            <p:ph type="pic" sz="quarter" idx="26"/>
          </p:nvPr>
        </p:nvSpPr>
        <p:spPr>
          <a:xfrm>
            <a:off x="6070839" y="713053"/>
            <a:ext cx="2777489" cy="2600742"/>
          </a:xfrm>
          <a:solidFill>
            <a:srgbClr val="989BA0"/>
          </a:solidFill>
        </p:spPr>
        <p:txBody>
          <a:bodyPr/>
          <a:lstStyle/>
          <a:p>
            <a:r>
              <a:rPr lang="en-US" dirty="0" smtClean="0"/>
              <a:t>Drag picture to placeholder or click icon to add</a:t>
            </a:r>
            <a:endParaRPr lang="en-US" dirty="0"/>
          </a:p>
        </p:txBody>
      </p:sp>
      <p:sp>
        <p:nvSpPr>
          <p:cNvPr id="18" name="TextBox 17"/>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
        <p:nvSpPr>
          <p:cNvPr id="19" name="Text Placeholder 8"/>
          <p:cNvSpPr>
            <a:spLocks noGrp="1"/>
          </p:cNvSpPr>
          <p:nvPr>
            <p:ph type="body" sz="quarter" idx="27"/>
          </p:nvPr>
        </p:nvSpPr>
        <p:spPr>
          <a:xfrm>
            <a:off x="214335" y="3301630"/>
            <a:ext cx="2843609" cy="292141"/>
          </a:xfrm>
        </p:spPr>
        <p:txBody>
          <a:bodyPr>
            <a:noAutofit/>
          </a:bodyPr>
          <a:lstStyle>
            <a:lvl1pPr>
              <a:spcBef>
                <a:spcPts val="560"/>
              </a:spcBef>
              <a:defRPr sz="800"/>
            </a:lvl1pPr>
            <a:lvl2pPr>
              <a:defRPr sz="800"/>
            </a:lvl2pPr>
            <a:lvl3pPr>
              <a:defRPr sz="800"/>
            </a:lvl3pPr>
            <a:lvl4pPr>
              <a:defRPr sz="800"/>
            </a:lvl4pPr>
            <a:lvl5pPr>
              <a:defRPr sz="800"/>
            </a:lvl5pPr>
          </a:lstStyle>
          <a:p>
            <a:pPr lvl="0"/>
            <a:r>
              <a:rPr lang="en-US" dirty="0" smtClean="0"/>
              <a:t>Click to edit Master text styles</a:t>
            </a:r>
          </a:p>
        </p:txBody>
      </p:sp>
      <p:sp>
        <p:nvSpPr>
          <p:cNvPr id="21" name="Text Placeholder 8"/>
          <p:cNvSpPr>
            <a:spLocks noGrp="1"/>
          </p:cNvSpPr>
          <p:nvPr>
            <p:ph type="body" sz="quarter" idx="28"/>
          </p:nvPr>
        </p:nvSpPr>
        <p:spPr>
          <a:xfrm>
            <a:off x="3103841" y="3301630"/>
            <a:ext cx="2843609" cy="292141"/>
          </a:xfrm>
        </p:spPr>
        <p:txBody>
          <a:bodyPr>
            <a:noAutofit/>
          </a:bodyPr>
          <a:lstStyle>
            <a:lvl1pPr>
              <a:spcBef>
                <a:spcPts val="560"/>
              </a:spcBef>
              <a:defRPr sz="800"/>
            </a:lvl1pPr>
            <a:lvl2pPr>
              <a:defRPr sz="800"/>
            </a:lvl2pPr>
            <a:lvl3pPr>
              <a:defRPr sz="800"/>
            </a:lvl3pPr>
            <a:lvl4pPr>
              <a:defRPr sz="800"/>
            </a:lvl4pPr>
            <a:lvl5pPr>
              <a:defRPr sz="800"/>
            </a:lvl5pPr>
          </a:lstStyle>
          <a:p>
            <a:pPr lvl="0"/>
            <a:r>
              <a:rPr lang="en-US" dirty="0" smtClean="0"/>
              <a:t>Click to edit Master text styles</a:t>
            </a:r>
          </a:p>
        </p:txBody>
      </p:sp>
      <p:sp>
        <p:nvSpPr>
          <p:cNvPr id="22" name="Text Placeholder 8"/>
          <p:cNvSpPr>
            <a:spLocks noGrp="1"/>
          </p:cNvSpPr>
          <p:nvPr>
            <p:ph type="body" sz="quarter" idx="29"/>
          </p:nvPr>
        </p:nvSpPr>
        <p:spPr>
          <a:xfrm>
            <a:off x="5994766" y="3301630"/>
            <a:ext cx="2843609" cy="292141"/>
          </a:xfrm>
        </p:spPr>
        <p:txBody>
          <a:bodyPr>
            <a:noAutofit/>
          </a:bodyPr>
          <a:lstStyle>
            <a:lvl1pPr>
              <a:spcBef>
                <a:spcPts val="560"/>
              </a:spcBef>
              <a:defRPr sz="800"/>
            </a:lvl1pPr>
            <a:lvl2pPr>
              <a:defRPr sz="800"/>
            </a:lvl2pPr>
            <a:lvl3pPr>
              <a:defRPr sz="800"/>
            </a:lvl3pPr>
            <a:lvl4pPr>
              <a:defRPr sz="800"/>
            </a:lvl4pPr>
            <a:lvl5pPr>
              <a:defRPr sz="800"/>
            </a:lvl5pPr>
          </a:lstStyle>
          <a:p>
            <a:pPr lvl="0"/>
            <a:r>
              <a:rPr lang="en-US" dirty="0" smtClean="0"/>
              <a:t>Click to edit Master text styles</a:t>
            </a:r>
          </a:p>
        </p:txBody>
      </p:sp>
    </p:spTree>
    <p:extLst>
      <p:ext uri="{BB962C8B-B14F-4D97-AF65-F5344CB8AC3E}">
        <p14:creationId xmlns:p14="http://schemas.microsoft.com/office/powerpoint/2010/main" val="37889972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TL, 6 Images">
    <p:spTree>
      <p:nvGrpSpPr>
        <p:cNvPr id="1" name=""/>
        <p:cNvGrpSpPr/>
        <p:nvPr/>
      </p:nvGrpSpPr>
      <p:grpSpPr>
        <a:xfrm>
          <a:off x="0" y="0"/>
          <a:ext cx="0" cy="0"/>
          <a:chOff x="0" y="0"/>
          <a:chExt cx="0" cy="0"/>
        </a:xfrm>
      </p:grpSpPr>
      <p:sp>
        <p:nvSpPr>
          <p:cNvPr id="4" name="Picture Placeholder 7"/>
          <p:cNvSpPr>
            <a:spLocks noGrp="1"/>
          </p:cNvSpPr>
          <p:nvPr>
            <p:ph type="pic" sz="quarter" idx="15"/>
          </p:nvPr>
        </p:nvSpPr>
        <p:spPr>
          <a:xfrm>
            <a:off x="293687" y="4366449"/>
            <a:ext cx="2777489" cy="2094465"/>
          </a:xfrm>
          <a:solidFill>
            <a:srgbClr val="989BA0"/>
          </a:solidFill>
        </p:spPr>
        <p:txBody>
          <a:bodyPr/>
          <a:lstStyle/>
          <a:p>
            <a:r>
              <a:rPr lang="en-US" dirty="0" smtClean="0"/>
              <a:t>Drag picture to placeholder or click icon to add</a:t>
            </a:r>
            <a:endParaRPr lang="en-US" dirty="0"/>
          </a:p>
        </p:txBody>
      </p:sp>
      <p:sp>
        <p:nvSpPr>
          <p:cNvPr id="5" name="Picture Placeholder 7"/>
          <p:cNvSpPr>
            <a:spLocks noGrp="1"/>
          </p:cNvSpPr>
          <p:nvPr>
            <p:ph type="pic" sz="quarter" idx="16"/>
          </p:nvPr>
        </p:nvSpPr>
        <p:spPr>
          <a:xfrm>
            <a:off x="3180500" y="4355955"/>
            <a:ext cx="2777489" cy="2090732"/>
          </a:xfrm>
          <a:solidFill>
            <a:srgbClr val="989BA0"/>
          </a:solidFill>
        </p:spPr>
        <p:txBody>
          <a:bodyPr/>
          <a:lstStyle/>
          <a:p>
            <a:r>
              <a:rPr lang="en-US" dirty="0" smtClean="0"/>
              <a:t>Drag picture to placeholder or click icon to add</a:t>
            </a:r>
            <a:endParaRPr lang="en-US" dirty="0"/>
          </a:p>
        </p:txBody>
      </p:sp>
      <p:sp>
        <p:nvSpPr>
          <p:cNvPr id="7" name="Picture Placeholder 7"/>
          <p:cNvSpPr>
            <a:spLocks noGrp="1"/>
          </p:cNvSpPr>
          <p:nvPr>
            <p:ph type="pic" sz="quarter" idx="17"/>
          </p:nvPr>
        </p:nvSpPr>
        <p:spPr>
          <a:xfrm>
            <a:off x="6082349" y="4345458"/>
            <a:ext cx="2777489" cy="2092085"/>
          </a:xfrm>
          <a:solidFill>
            <a:srgbClr val="989BA0"/>
          </a:solidFill>
        </p:spPr>
        <p:txBody>
          <a:bodyPr/>
          <a:lstStyle/>
          <a:p>
            <a:r>
              <a:rPr lang="en-US" smtClean="0"/>
              <a:t>Drag picture to placeholder or click icon to add</a:t>
            </a:r>
            <a:endParaRPr lang="en-US"/>
          </a:p>
        </p:txBody>
      </p:sp>
      <p:sp>
        <p:nvSpPr>
          <p:cNvPr id="6" name="Slide Number Placeholder 5"/>
          <p:cNvSpPr>
            <a:spLocks noGrp="1"/>
          </p:cNvSpPr>
          <p:nvPr>
            <p:ph type="sldNum" sz="quarter" idx="12"/>
          </p:nvPr>
        </p:nvSpPr>
        <p:spPr/>
        <p:txBody>
          <a:bodyPr/>
          <a:lstStyle/>
          <a:p>
            <a:fld id="{74971BB6-1E3E-4357-BA67-16A58EFA7BA6}"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Picture Placeholder 7"/>
          <p:cNvSpPr>
            <a:spLocks noGrp="1"/>
          </p:cNvSpPr>
          <p:nvPr>
            <p:ph type="pic" sz="quarter" idx="18"/>
          </p:nvPr>
        </p:nvSpPr>
        <p:spPr>
          <a:xfrm>
            <a:off x="297213" y="2152649"/>
            <a:ext cx="2777489" cy="2087843"/>
          </a:xfrm>
          <a:solidFill>
            <a:srgbClr val="989BA0"/>
          </a:solidFill>
        </p:spPr>
        <p:txBody>
          <a:bodyPr/>
          <a:lstStyle/>
          <a:p>
            <a:r>
              <a:rPr lang="en-US" dirty="0" smtClean="0"/>
              <a:t>Drag picture to placeholder or click icon to add</a:t>
            </a:r>
            <a:endParaRPr lang="en-US" dirty="0"/>
          </a:p>
        </p:txBody>
      </p:sp>
      <p:sp>
        <p:nvSpPr>
          <p:cNvPr id="9" name="Picture Placeholder 7"/>
          <p:cNvSpPr>
            <a:spLocks noGrp="1"/>
          </p:cNvSpPr>
          <p:nvPr>
            <p:ph type="pic" sz="quarter" idx="19"/>
          </p:nvPr>
        </p:nvSpPr>
        <p:spPr>
          <a:xfrm>
            <a:off x="3184026" y="2152649"/>
            <a:ext cx="2777489" cy="2092594"/>
          </a:xfrm>
          <a:solidFill>
            <a:srgbClr val="989BA0"/>
          </a:solidFill>
        </p:spPr>
        <p:txBody>
          <a:bodyPr/>
          <a:lstStyle/>
          <a:p>
            <a:r>
              <a:rPr lang="en-US" dirty="0" smtClean="0"/>
              <a:t>Drag picture to placeholder or click icon to add</a:t>
            </a:r>
            <a:endParaRPr lang="en-US" dirty="0"/>
          </a:p>
        </p:txBody>
      </p:sp>
      <p:sp>
        <p:nvSpPr>
          <p:cNvPr id="10" name="Picture Placeholder 7"/>
          <p:cNvSpPr>
            <a:spLocks noGrp="1"/>
          </p:cNvSpPr>
          <p:nvPr>
            <p:ph type="pic" sz="quarter" idx="20"/>
          </p:nvPr>
        </p:nvSpPr>
        <p:spPr>
          <a:xfrm>
            <a:off x="6070839" y="2152649"/>
            <a:ext cx="2777489" cy="2092594"/>
          </a:xfrm>
          <a:solidFill>
            <a:srgbClr val="989BA0"/>
          </a:solidFill>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42143105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TL, Text, 2 Tall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971BB6-1E3E-4357-BA67-16A58EFA7BA6}" type="slidenum">
              <a:rPr lang="en-US" smtClean="0"/>
              <a:pPr/>
              <a:t>‹#›</a:t>
            </a:fld>
            <a:endParaRPr lang="en-US"/>
          </a:p>
        </p:txBody>
      </p:sp>
      <p:grpSp>
        <p:nvGrpSpPr>
          <p:cNvPr id="17" name="Group 16"/>
          <p:cNvGrpSpPr/>
          <p:nvPr userDrawn="1"/>
        </p:nvGrpSpPr>
        <p:grpSpPr>
          <a:xfrm>
            <a:off x="284310" y="583563"/>
            <a:ext cx="8571827" cy="1672331"/>
            <a:chOff x="454896" y="700275"/>
            <a:chExt cx="13714923" cy="2006797"/>
          </a:xfrm>
        </p:grpSpPr>
        <p:cxnSp>
          <p:nvCxnSpPr>
            <p:cNvPr id="18" name="Straight Connector 17"/>
            <p:cNvCxnSpPr/>
            <p:nvPr userDrawn="1"/>
          </p:nvCxnSpPr>
          <p:spPr>
            <a:xfrm flipH="1">
              <a:off x="454896" y="700275"/>
              <a:ext cx="13714923" cy="1805"/>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454897" y="2707072"/>
              <a:ext cx="443850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209578" y="858997"/>
            <a:ext cx="2843339" cy="1333500"/>
          </a:xfrm>
        </p:spPr>
        <p:txBody>
          <a:bodyPr/>
          <a:lstStyle/>
          <a:p>
            <a:r>
              <a:rPr lang="en-US" dirty="0" smtClean="0"/>
              <a:t>Click to edit Master title style</a:t>
            </a:r>
            <a:endParaRPr lang="en-US" dirty="0"/>
          </a:p>
        </p:txBody>
      </p:sp>
      <p:sp>
        <p:nvSpPr>
          <p:cNvPr id="4" name="Text Placeholder 3"/>
          <p:cNvSpPr>
            <a:spLocks noGrp="1"/>
          </p:cNvSpPr>
          <p:nvPr>
            <p:ph type="body" sz="quarter" idx="19"/>
          </p:nvPr>
        </p:nvSpPr>
        <p:spPr>
          <a:xfrm>
            <a:off x="217445" y="2448646"/>
            <a:ext cx="2833149" cy="389069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Box 22"/>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
        <p:nvSpPr>
          <p:cNvPr id="15" name="Picture Placeholder 7"/>
          <p:cNvSpPr>
            <a:spLocks noGrp="1"/>
          </p:cNvSpPr>
          <p:nvPr>
            <p:ph type="pic" sz="quarter" idx="16"/>
          </p:nvPr>
        </p:nvSpPr>
        <p:spPr>
          <a:xfrm>
            <a:off x="3180500" y="713052"/>
            <a:ext cx="2777489" cy="5757652"/>
          </a:xfrm>
          <a:solidFill>
            <a:srgbClr val="989BA0"/>
          </a:solidFill>
        </p:spPr>
        <p:txBody>
          <a:bodyPr/>
          <a:lstStyle/>
          <a:p>
            <a:r>
              <a:rPr lang="en-US" smtClean="0"/>
              <a:t>Drag picture to placeholder or click icon to add</a:t>
            </a:r>
            <a:endParaRPr lang="en-US"/>
          </a:p>
        </p:txBody>
      </p:sp>
      <p:sp>
        <p:nvSpPr>
          <p:cNvPr id="16" name="Picture Placeholder 7"/>
          <p:cNvSpPr>
            <a:spLocks noGrp="1"/>
          </p:cNvSpPr>
          <p:nvPr>
            <p:ph type="pic" sz="quarter" idx="17"/>
          </p:nvPr>
        </p:nvSpPr>
        <p:spPr>
          <a:xfrm>
            <a:off x="6067313" y="713052"/>
            <a:ext cx="2777489" cy="5757652"/>
          </a:xfrm>
          <a:solidFill>
            <a:srgbClr val="989BA0"/>
          </a:solidFill>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13733716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TL, Text, 3 Tall Images">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460286" y="713053"/>
            <a:ext cx="2052578" cy="5762288"/>
          </a:xfrm>
          <a:solidFill>
            <a:schemeClr val="bg1">
              <a:lumMod val="60000"/>
              <a:lumOff val="40000"/>
            </a:schemeClr>
          </a:solidFill>
        </p:spPr>
        <p:txBody>
          <a:bodyPr/>
          <a:lstStyle/>
          <a:p>
            <a:endParaRPr lang="en-US"/>
          </a:p>
        </p:txBody>
      </p:sp>
      <p:sp>
        <p:nvSpPr>
          <p:cNvPr id="9" name="Picture Placeholder 7"/>
          <p:cNvSpPr>
            <a:spLocks noGrp="1"/>
          </p:cNvSpPr>
          <p:nvPr>
            <p:ph type="pic" sz="quarter" idx="14"/>
          </p:nvPr>
        </p:nvSpPr>
        <p:spPr>
          <a:xfrm>
            <a:off x="4624466" y="713053"/>
            <a:ext cx="2054282" cy="5762288"/>
          </a:xfrm>
          <a:solidFill>
            <a:schemeClr val="bg1">
              <a:lumMod val="60000"/>
              <a:lumOff val="40000"/>
            </a:schemeClr>
          </a:solidFill>
        </p:spPr>
        <p:txBody>
          <a:bodyPr/>
          <a:lstStyle/>
          <a:p>
            <a:endParaRPr lang="en-US"/>
          </a:p>
        </p:txBody>
      </p:sp>
      <p:sp>
        <p:nvSpPr>
          <p:cNvPr id="10" name="Picture Placeholder 7"/>
          <p:cNvSpPr>
            <a:spLocks noGrp="1"/>
          </p:cNvSpPr>
          <p:nvPr>
            <p:ph type="pic" sz="quarter" idx="15"/>
          </p:nvPr>
        </p:nvSpPr>
        <p:spPr>
          <a:xfrm>
            <a:off x="6790350" y="713053"/>
            <a:ext cx="2054282" cy="5762288"/>
          </a:xfrm>
          <a:solidFill>
            <a:schemeClr val="bg1">
              <a:lumMod val="60000"/>
              <a:lumOff val="40000"/>
            </a:schemeClr>
          </a:solidFill>
        </p:spPr>
        <p:txBody>
          <a:bodyPr/>
          <a:lstStyle/>
          <a:p>
            <a:endParaRPr lang="en-US"/>
          </a:p>
        </p:txBody>
      </p:sp>
      <p:sp>
        <p:nvSpPr>
          <p:cNvPr id="6" name="Slide Number Placeholder 5"/>
          <p:cNvSpPr>
            <a:spLocks noGrp="1"/>
          </p:cNvSpPr>
          <p:nvPr>
            <p:ph type="sldNum" sz="quarter" idx="12"/>
          </p:nvPr>
        </p:nvSpPr>
        <p:spPr/>
        <p:txBody>
          <a:bodyPr/>
          <a:lstStyle/>
          <a:p>
            <a:fld id="{74971BB6-1E3E-4357-BA67-16A58EFA7BA6}" type="slidenum">
              <a:rPr lang="en-US" smtClean="0"/>
              <a:pPr/>
              <a:t>‹#›</a:t>
            </a:fld>
            <a:endParaRPr lang="en-US"/>
          </a:p>
        </p:txBody>
      </p:sp>
      <p:grpSp>
        <p:nvGrpSpPr>
          <p:cNvPr id="17" name="Group 16"/>
          <p:cNvGrpSpPr/>
          <p:nvPr userDrawn="1"/>
        </p:nvGrpSpPr>
        <p:grpSpPr>
          <a:xfrm>
            <a:off x="284310" y="583563"/>
            <a:ext cx="8571827" cy="1672331"/>
            <a:chOff x="454896" y="700275"/>
            <a:chExt cx="13714923" cy="2006797"/>
          </a:xfrm>
        </p:grpSpPr>
        <p:cxnSp>
          <p:nvCxnSpPr>
            <p:cNvPr id="18" name="Straight Connector 17"/>
            <p:cNvCxnSpPr/>
            <p:nvPr userDrawn="1"/>
          </p:nvCxnSpPr>
          <p:spPr>
            <a:xfrm flipH="1">
              <a:off x="454896" y="700275"/>
              <a:ext cx="13714923" cy="1805"/>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454897" y="2707072"/>
              <a:ext cx="329477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209579" y="858997"/>
            <a:ext cx="2195099" cy="1333500"/>
          </a:xfrm>
        </p:spPr>
        <p:txBody>
          <a:bodyPr/>
          <a:lstStyle/>
          <a:p>
            <a:r>
              <a:rPr lang="en-US" dirty="0" smtClean="0"/>
              <a:t>Click to edit Master title style</a:t>
            </a:r>
            <a:endParaRPr lang="en-US" dirty="0"/>
          </a:p>
        </p:txBody>
      </p:sp>
      <p:sp>
        <p:nvSpPr>
          <p:cNvPr id="4" name="Text Placeholder 3"/>
          <p:cNvSpPr>
            <a:spLocks noGrp="1"/>
          </p:cNvSpPr>
          <p:nvPr>
            <p:ph type="body" sz="quarter" idx="19"/>
          </p:nvPr>
        </p:nvSpPr>
        <p:spPr>
          <a:xfrm>
            <a:off x="217445" y="2448646"/>
            <a:ext cx="2187233" cy="389069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Box 22"/>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Tree>
    <p:extLst>
      <p:ext uri="{BB962C8B-B14F-4D97-AF65-F5344CB8AC3E}">
        <p14:creationId xmlns:p14="http://schemas.microsoft.com/office/powerpoint/2010/main" val="148988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w Imag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858000"/>
          </a:xfrm>
          <a:solidFill>
            <a:srgbClr val="989BA0"/>
          </a:solidFill>
        </p:spPr>
        <p:txBody>
          <a:bodyPr/>
          <a:lstStyle/>
          <a:p>
            <a:r>
              <a:rPr lang="en-US" smtClean="0"/>
              <a:t>Click icon to add picture</a:t>
            </a:r>
            <a:endParaRPr lang="en-US"/>
          </a:p>
        </p:txBody>
      </p:sp>
      <p:sp>
        <p:nvSpPr>
          <p:cNvPr id="2" name="Title 1"/>
          <p:cNvSpPr>
            <a:spLocks noGrp="1"/>
          </p:cNvSpPr>
          <p:nvPr>
            <p:ph type="title"/>
          </p:nvPr>
        </p:nvSpPr>
        <p:spPr>
          <a:xfrm>
            <a:off x="713772" y="2220159"/>
            <a:ext cx="7628674" cy="2334550"/>
          </a:xfrm>
        </p:spPr>
        <p:txBody>
          <a:bodyPr anchor="ctr" anchorCtr="0">
            <a:noAutofit/>
          </a:bodyPr>
          <a:lstStyle>
            <a:lvl1pPr marL="0" indent="0">
              <a:lnSpc>
                <a:spcPct val="100000"/>
              </a:lnSpc>
              <a:defRPr sz="4800">
                <a:solidFill>
                  <a:schemeClr val="tx1"/>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971BB6-1E3E-4357-BA67-16A58EFA7BA6}" type="slidenum">
              <a:rPr lang="en-US" smtClean="0"/>
              <a:pPr/>
              <a:t>‹#›</a:t>
            </a:fld>
            <a:endParaRPr lang="en-US"/>
          </a:p>
        </p:txBody>
      </p:sp>
      <p:sp>
        <p:nvSpPr>
          <p:cNvPr id="9" name="Text Placeholder 3"/>
          <p:cNvSpPr>
            <a:spLocks noGrp="1"/>
          </p:cNvSpPr>
          <p:nvPr>
            <p:ph type="body" sz="quarter" idx="14" hasCustomPrompt="1"/>
          </p:nvPr>
        </p:nvSpPr>
        <p:spPr>
          <a:xfrm>
            <a:off x="3381375" y="4927506"/>
            <a:ext cx="4976631" cy="733047"/>
          </a:xfrm>
        </p:spPr>
        <p:txBody>
          <a:bodyPr anchor="t" anchorCtr="0">
            <a:noAutofit/>
          </a:bodyPr>
          <a:lstStyle>
            <a:lvl1pPr marL="0" indent="0">
              <a:buNone/>
              <a:defRPr sz="1800" b="0" i="0" cap="all">
                <a:solidFill>
                  <a:schemeClr val="tx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4329409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TL, 1/3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971BB6-1E3E-4357-BA67-16A58EFA7BA6}" type="slidenum">
              <a:rPr lang="en-US" smtClean="0"/>
              <a:pPr/>
              <a:t>‹#›</a:t>
            </a:fld>
            <a:endParaRPr lang="en-US"/>
          </a:p>
        </p:txBody>
      </p:sp>
      <p:grpSp>
        <p:nvGrpSpPr>
          <p:cNvPr id="17" name="Group 16"/>
          <p:cNvGrpSpPr/>
          <p:nvPr userDrawn="1"/>
        </p:nvGrpSpPr>
        <p:grpSpPr>
          <a:xfrm>
            <a:off x="284310" y="583563"/>
            <a:ext cx="8571827" cy="1672331"/>
            <a:chOff x="454896" y="700275"/>
            <a:chExt cx="13714923" cy="2006797"/>
          </a:xfrm>
        </p:grpSpPr>
        <p:cxnSp>
          <p:nvCxnSpPr>
            <p:cNvPr id="18" name="Straight Connector 17"/>
            <p:cNvCxnSpPr/>
            <p:nvPr userDrawn="1"/>
          </p:nvCxnSpPr>
          <p:spPr>
            <a:xfrm flipH="1">
              <a:off x="454896" y="700275"/>
              <a:ext cx="13714923" cy="1805"/>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454897" y="2707072"/>
              <a:ext cx="446227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209579" y="858997"/>
            <a:ext cx="2866769" cy="1333500"/>
          </a:xfrm>
        </p:spPr>
        <p:txBody>
          <a:bodyPr/>
          <a:lstStyle/>
          <a:p>
            <a:r>
              <a:rPr lang="en-US" dirty="0" smtClean="0"/>
              <a:t>Click to edit Master title style</a:t>
            </a:r>
            <a:endParaRPr lang="en-US" dirty="0"/>
          </a:p>
        </p:txBody>
      </p:sp>
      <p:sp>
        <p:nvSpPr>
          <p:cNvPr id="4" name="Text Placeholder 3"/>
          <p:cNvSpPr>
            <a:spLocks noGrp="1"/>
          </p:cNvSpPr>
          <p:nvPr>
            <p:ph type="body" sz="quarter" idx="19"/>
          </p:nvPr>
        </p:nvSpPr>
        <p:spPr>
          <a:xfrm>
            <a:off x="217445" y="2448646"/>
            <a:ext cx="2856496" cy="389069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Box 22"/>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Tree>
    <p:extLst>
      <p:ext uri="{BB962C8B-B14F-4D97-AF65-F5344CB8AC3E}">
        <p14:creationId xmlns:p14="http://schemas.microsoft.com/office/powerpoint/2010/main" val="3900767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TL, Sub, 1/3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971BB6-1E3E-4357-BA67-16A58EFA7BA6}" type="slidenum">
              <a:rPr lang="en-US" smtClean="0"/>
              <a:pPr/>
              <a:t>‹#›</a:t>
            </a:fld>
            <a:endParaRPr lang="en-US"/>
          </a:p>
        </p:txBody>
      </p:sp>
      <p:grpSp>
        <p:nvGrpSpPr>
          <p:cNvPr id="17" name="Group 16"/>
          <p:cNvGrpSpPr/>
          <p:nvPr userDrawn="1"/>
        </p:nvGrpSpPr>
        <p:grpSpPr>
          <a:xfrm>
            <a:off x="284310" y="583563"/>
            <a:ext cx="8571827" cy="1672331"/>
            <a:chOff x="454896" y="700275"/>
            <a:chExt cx="13714923" cy="2006797"/>
          </a:xfrm>
        </p:grpSpPr>
        <p:cxnSp>
          <p:nvCxnSpPr>
            <p:cNvPr id="18" name="Straight Connector 17"/>
            <p:cNvCxnSpPr/>
            <p:nvPr userDrawn="1"/>
          </p:nvCxnSpPr>
          <p:spPr>
            <a:xfrm flipH="1">
              <a:off x="454896" y="700275"/>
              <a:ext cx="13714923" cy="1805"/>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454897" y="2707072"/>
              <a:ext cx="446227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209579" y="858997"/>
            <a:ext cx="2866769" cy="1333500"/>
          </a:xfrm>
        </p:spPr>
        <p:txBody>
          <a:bodyPr/>
          <a:lstStyle/>
          <a:p>
            <a:r>
              <a:rPr lang="en-US" dirty="0" smtClean="0"/>
              <a:t>Click to edit Master title style</a:t>
            </a:r>
            <a:endParaRPr lang="en-US" dirty="0"/>
          </a:p>
        </p:txBody>
      </p:sp>
      <p:sp>
        <p:nvSpPr>
          <p:cNvPr id="4" name="Text Placeholder 3"/>
          <p:cNvSpPr>
            <a:spLocks noGrp="1"/>
          </p:cNvSpPr>
          <p:nvPr>
            <p:ph type="body" sz="quarter" idx="19"/>
          </p:nvPr>
        </p:nvSpPr>
        <p:spPr>
          <a:xfrm>
            <a:off x="217445" y="2884303"/>
            <a:ext cx="2856496" cy="34446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Box 22"/>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
        <p:nvSpPr>
          <p:cNvPr id="9" name="Text Placeholder 4"/>
          <p:cNvSpPr>
            <a:spLocks noGrp="1"/>
          </p:cNvSpPr>
          <p:nvPr>
            <p:ph type="body" sz="quarter" idx="13"/>
          </p:nvPr>
        </p:nvSpPr>
        <p:spPr>
          <a:xfrm>
            <a:off x="215869" y="2448574"/>
            <a:ext cx="2865854" cy="403489"/>
          </a:xfrm>
        </p:spPr>
        <p:txBody>
          <a:bodyPr/>
          <a:lstStyle>
            <a:lvl1pPr>
              <a:defRPr b="1" i="0" cap="a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34256245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TL, 3 Column text">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214314" y="2755645"/>
            <a:ext cx="2735113" cy="33927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4971BB6-1E3E-4357-BA67-16A58EFA7BA6}" type="slidenum">
              <a:rPr lang="en-US" smtClean="0"/>
              <a:pPr/>
              <a:t>‹#›</a:t>
            </a:fld>
            <a:endParaRPr lang="en-US"/>
          </a:p>
        </p:txBody>
      </p:sp>
      <p:sp>
        <p:nvSpPr>
          <p:cNvPr id="5" name="Text Placeholder 4"/>
          <p:cNvSpPr>
            <a:spLocks noGrp="1"/>
          </p:cNvSpPr>
          <p:nvPr>
            <p:ph type="body" sz="quarter" idx="13"/>
          </p:nvPr>
        </p:nvSpPr>
        <p:spPr>
          <a:xfrm>
            <a:off x="215869" y="2321045"/>
            <a:ext cx="2733653" cy="403489"/>
          </a:xfrm>
        </p:spPr>
        <p:txBody>
          <a:bodyPr/>
          <a:lstStyle>
            <a:lvl1pPr>
              <a:defRPr b="1" i="0" cap="all">
                <a:latin typeface="Arial"/>
                <a:cs typeface="Aria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9"/>
          <p:cNvSpPr>
            <a:spLocks noGrp="1"/>
          </p:cNvSpPr>
          <p:nvPr>
            <p:ph type="body" sz="quarter" idx="15"/>
          </p:nvPr>
        </p:nvSpPr>
        <p:spPr>
          <a:xfrm>
            <a:off x="3151188" y="2755645"/>
            <a:ext cx="2735113" cy="33927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16"/>
          </p:nvPr>
        </p:nvSpPr>
        <p:spPr>
          <a:xfrm>
            <a:off x="3152743" y="2321045"/>
            <a:ext cx="2733653" cy="403489"/>
          </a:xfrm>
        </p:spPr>
        <p:txBody>
          <a:bodyPr/>
          <a:lstStyle>
            <a:lvl1pPr>
              <a:defRPr b="1" i="0" cap="all">
                <a:latin typeface="Arial"/>
                <a:cs typeface="Arial"/>
              </a:defRPr>
            </a:lvl1pPr>
          </a:lstStyle>
          <a:p>
            <a:pPr lvl="0"/>
            <a:r>
              <a:rPr lang="en-US" dirty="0" smtClean="0"/>
              <a:t>Click to edit Master text styles</a:t>
            </a:r>
          </a:p>
        </p:txBody>
      </p:sp>
      <p:sp>
        <p:nvSpPr>
          <p:cNvPr id="9" name="Text Placeholder 9"/>
          <p:cNvSpPr>
            <a:spLocks noGrp="1"/>
          </p:cNvSpPr>
          <p:nvPr>
            <p:ph type="body" sz="quarter" idx="17"/>
          </p:nvPr>
        </p:nvSpPr>
        <p:spPr>
          <a:xfrm>
            <a:off x="6116227" y="2755645"/>
            <a:ext cx="2735113" cy="33927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p:nvPr>
        </p:nvSpPr>
        <p:spPr>
          <a:xfrm>
            <a:off x="6117782" y="2321045"/>
            <a:ext cx="2733653" cy="403489"/>
          </a:xfrm>
        </p:spPr>
        <p:txBody>
          <a:bodyPr/>
          <a:lstStyle>
            <a:lvl1pPr>
              <a:defRPr b="1" i="0" cap="a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35764959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3 Tall Images w Captions">
    <p:spTree>
      <p:nvGrpSpPr>
        <p:cNvPr id="1" name=""/>
        <p:cNvGrpSpPr/>
        <p:nvPr/>
      </p:nvGrpSpPr>
      <p:grpSpPr>
        <a:xfrm>
          <a:off x="0" y="0"/>
          <a:ext cx="0" cy="0"/>
          <a:chOff x="0" y="0"/>
          <a:chExt cx="0" cy="0"/>
        </a:xfrm>
      </p:grpSpPr>
      <p:sp>
        <p:nvSpPr>
          <p:cNvPr id="4" name="Picture Placeholder 7"/>
          <p:cNvSpPr>
            <a:spLocks noGrp="1"/>
          </p:cNvSpPr>
          <p:nvPr>
            <p:ph type="pic" sz="quarter" idx="15"/>
          </p:nvPr>
        </p:nvSpPr>
        <p:spPr>
          <a:xfrm>
            <a:off x="0" y="0"/>
            <a:ext cx="3046095" cy="6858000"/>
          </a:xfrm>
          <a:solidFill>
            <a:srgbClr val="989BA0"/>
          </a:solidFill>
        </p:spPr>
        <p:txBody>
          <a:bodyPr/>
          <a:lstStyle/>
          <a:p>
            <a:r>
              <a:rPr lang="en-US" dirty="0" smtClean="0"/>
              <a:t>Drag picture to placeholder or click icon to add</a:t>
            </a:r>
            <a:endParaRPr lang="en-US" dirty="0"/>
          </a:p>
        </p:txBody>
      </p:sp>
      <p:sp>
        <p:nvSpPr>
          <p:cNvPr id="5" name="Picture Placeholder 7"/>
          <p:cNvSpPr>
            <a:spLocks noGrp="1"/>
          </p:cNvSpPr>
          <p:nvPr>
            <p:ph type="pic" sz="quarter" idx="16"/>
          </p:nvPr>
        </p:nvSpPr>
        <p:spPr>
          <a:xfrm>
            <a:off x="3046095" y="0"/>
            <a:ext cx="3051810" cy="6858000"/>
          </a:xfrm>
          <a:solidFill>
            <a:srgbClr val="989BA0"/>
          </a:solidFill>
        </p:spPr>
        <p:txBody>
          <a:bodyPr/>
          <a:lstStyle/>
          <a:p>
            <a:r>
              <a:rPr lang="en-US" smtClean="0"/>
              <a:t>Drag picture to placeholder or click icon to add</a:t>
            </a:r>
            <a:endParaRPr lang="en-US"/>
          </a:p>
        </p:txBody>
      </p:sp>
      <p:sp>
        <p:nvSpPr>
          <p:cNvPr id="7" name="Picture Placeholder 7"/>
          <p:cNvSpPr>
            <a:spLocks noGrp="1"/>
          </p:cNvSpPr>
          <p:nvPr>
            <p:ph type="pic" sz="quarter" idx="17"/>
          </p:nvPr>
        </p:nvSpPr>
        <p:spPr>
          <a:xfrm>
            <a:off x="6097905" y="0"/>
            <a:ext cx="3046095" cy="6858000"/>
          </a:xfrm>
          <a:solidFill>
            <a:srgbClr val="989BA0"/>
          </a:solidFill>
        </p:spPr>
        <p:txBody>
          <a:bodyPr/>
          <a:lstStyle/>
          <a:p>
            <a:r>
              <a:rPr lang="en-US" smtClean="0"/>
              <a:t>Drag picture to placeholder or click icon to add</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971BB6-1E3E-4357-BA67-16A58EFA7BA6}" type="slidenum">
              <a:rPr lang="en-US" smtClean="0"/>
              <a:pPr/>
              <a:t>‹#›</a:t>
            </a:fld>
            <a:endParaRPr lang="en-US"/>
          </a:p>
        </p:txBody>
      </p:sp>
      <p:sp>
        <p:nvSpPr>
          <p:cNvPr id="9" name="Text Placeholder 8"/>
          <p:cNvSpPr>
            <a:spLocks noGrp="1"/>
          </p:cNvSpPr>
          <p:nvPr>
            <p:ph type="body" sz="quarter" idx="18"/>
          </p:nvPr>
        </p:nvSpPr>
        <p:spPr>
          <a:xfrm>
            <a:off x="0" y="5667394"/>
            <a:ext cx="2339698" cy="342864"/>
          </a:xfrm>
          <a:solidFill>
            <a:schemeClr val="bg2"/>
          </a:solidFill>
        </p:spPr>
        <p:txBody>
          <a:bodyPr lIns="320040" tIns="108814" bIns="108814" anchor="ctr">
            <a:spAutoFit/>
          </a:bodyPr>
          <a:lstStyle>
            <a:lvl1pPr>
              <a:defRPr sz="800">
                <a:solidFill>
                  <a:srgbClr val="FFFFFF"/>
                </a:solidFill>
              </a:defRPr>
            </a:lvl1pPr>
            <a:lvl2pPr>
              <a:defRPr sz="800"/>
            </a:lvl2pPr>
            <a:lvl3pPr>
              <a:defRPr sz="800"/>
            </a:lvl3pPr>
            <a:lvl4pPr>
              <a:defRPr sz="800"/>
            </a:lvl4pPr>
            <a:lvl5pPr>
              <a:defRPr sz="800"/>
            </a:lvl5pPr>
          </a:lstStyle>
          <a:p>
            <a:pPr lvl="0"/>
            <a:r>
              <a:rPr lang="en-US" dirty="0" smtClean="0"/>
              <a:t>Click to edit Master text styles</a:t>
            </a:r>
          </a:p>
        </p:txBody>
      </p:sp>
      <p:sp>
        <p:nvSpPr>
          <p:cNvPr id="10" name="Text Placeholder 8"/>
          <p:cNvSpPr>
            <a:spLocks noGrp="1"/>
          </p:cNvSpPr>
          <p:nvPr>
            <p:ph type="body" sz="quarter" idx="19"/>
          </p:nvPr>
        </p:nvSpPr>
        <p:spPr>
          <a:xfrm>
            <a:off x="3047875" y="5667394"/>
            <a:ext cx="2339698" cy="342864"/>
          </a:xfrm>
          <a:solidFill>
            <a:schemeClr val="bg2"/>
          </a:solidFill>
        </p:spPr>
        <p:txBody>
          <a:bodyPr lIns="320040" tIns="108814" bIns="108814" anchor="ctr">
            <a:spAutoFit/>
          </a:bodyPr>
          <a:lstStyle>
            <a:lvl1pPr>
              <a:defRPr sz="800">
                <a:solidFill>
                  <a:srgbClr val="FFFFFF"/>
                </a:solidFill>
              </a:defRPr>
            </a:lvl1pPr>
            <a:lvl2pPr>
              <a:defRPr sz="800"/>
            </a:lvl2pPr>
            <a:lvl3pPr>
              <a:defRPr sz="800"/>
            </a:lvl3pPr>
            <a:lvl4pPr>
              <a:defRPr sz="800"/>
            </a:lvl4pPr>
            <a:lvl5pPr>
              <a:defRPr sz="800"/>
            </a:lvl5pPr>
          </a:lstStyle>
          <a:p>
            <a:pPr lvl="0"/>
            <a:r>
              <a:rPr lang="en-US" dirty="0" smtClean="0"/>
              <a:t>Click to edit Master text styles</a:t>
            </a:r>
          </a:p>
        </p:txBody>
      </p:sp>
      <p:sp>
        <p:nvSpPr>
          <p:cNvPr id="11" name="Text Placeholder 8"/>
          <p:cNvSpPr>
            <a:spLocks noGrp="1"/>
          </p:cNvSpPr>
          <p:nvPr>
            <p:ph type="body" sz="quarter" idx="20"/>
          </p:nvPr>
        </p:nvSpPr>
        <p:spPr>
          <a:xfrm>
            <a:off x="6098105" y="5667394"/>
            <a:ext cx="2339698" cy="342864"/>
          </a:xfrm>
          <a:solidFill>
            <a:schemeClr val="bg2"/>
          </a:solidFill>
        </p:spPr>
        <p:txBody>
          <a:bodyPr lIns="320040" tIns="108814" bIns="108814" anchor="ctr">
            <a:spAutoFit/>
          </a:bodyPr>
          <a:lstStyle>
            <a:lvl1pPr>
              <a:defRPr sz="800">
                <a:solidFill>
                  <a:srgbClr val="FFFFFF"/>
                </a:solidFill>
              </a:defRPr>
            </a:lvl1pPr>
            <a:lvl2pPr>
              <a:defRPr sz="800"/>
            </a:lvl2pPr>
            <a:lvl3pPr>
              <a:defRPr sz="800"/>
            </a:lvl3pPr>
            <a:lvl4pPr>
              <a:defRPr sz="800"/>
            </a:lvl4pPr>
            <a:lvl5pPr>
              <a:defRPr sz="800"/>
            </a:lvl5pPr>
          </a:lstStyle>
          <a:p>
            <a:pPr lvl="0"/>
            <a:r>
              <a:rPr lang="en-US" dirty="0" smtClean="0"/>
              <a:t>Click to edit Master text styles</a:t>
            </a:r>
          </a:p>
        </p:txBody>
      </p:sp>
    </p:spTree>
    <p:extLst>
      <p:ext uri="{BB962C8B-B14F-4D97-AF65-F5344CB8AC3E}">
        <p14:creationId xmlns:p14="http://schemas.microsoft.com/office/powerpoint/2010/main" val="29208342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ull Image w Caption">
    <p:spTree>
      <p:nvGrpSpPr>
        <p:cNvPr id="1" name=""/>
        <p:cNvGrpSpPr/>
        <p:nvPr/>
      </p:nvGrpSpPr>
      <p:grpSpPr>
        <a:xfrm>
          <a:off x="0" y="0"/>
          <a:ext cx="0" cy="0"/>
          <a:chOff x="0" y="0"/>
          <a:chExt cx="0" cy="0"/>
        </a:xfrm>
      </p:grpSpPr>
      <p:sp>
        <p:nvSpPr>
          <p:cNvPr id="4" name="Picture Placeholder 7"/>
          <p:cNvSpPr>
            <a:spLocks noGrp="1"/>
          </p:cNvSpPr>
          <p:nvPr>
            <p:ph type="pic" sz="quarter" idx="15"/>
          </p:nvPr>
        </p:nvSpPr>
        <p:spPr>
          <a:xfrm>
            <a:off x="0" y="0"/>
            <a:ext cx="9144000" cy="6858000"/>
          </a:xfrm>
          <a:solidFill>
            <a:srgbClr val="989BA0"/>
          </a:solidFill>
        </p:spPr>
        <p:txBody>
          <a:bodyPr/>
          <a:lstStyle/>
          <a:p>
            <a:r>
              <a:rPr lang="en-US" dirty="0" smtClean="0"/>
              <a:t>Drag picture to placeholder or click icon to add</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971BB6-1E3E-4357-BA67-16A58EFA7BA6}" type="slidenum">
              <a:rPr lang="en-US" smtClean="0"/>
              <a:pPr/>
              <a:t>‹#›</a:t>
            </a:fld>
            <a:endParaRPr lang="en-US"/>
          </a:p>
        </p:txBody>
      </p:sp>
      <p:sp>
        <p:nvSpPr>
          <p:cNvPr id="9" name="Text Placeholder 8"/>
          <p:cNvSpPr>
            <a:spLocks noGrp="1"/>
          </p:cNvSpPr>
          <p:nvPr>
            <p:ph type="body" sz="quarter" idx="18"/>
          </p:nvPr>
        </p:nvSpPr>
        <p:spPr>
          <a:xfrm>
            <a:off x="0" y="5667394"/>
            <a:ext cx="2339698" cy="342864"/>
          </a:xfrm>
          <a:solidFill>
            <a:schemeClr val="bg2"/>
          </a:solidFill>
        </p:spPr>
        <p:txBody>
          <a:bodyPr lIns="320040" tIns="108814" bIns="108814" anchor="ctr">
            <a:spAutoFit/>
          </a:bodyPr>
          <a:lstStyle>
            <a:lvl1pPr>
              <a:defRPr sz="800">
                <a:solidFill>
                  <a:srgbClr val="FFFFFF"/>
                </a:solidFill>
              </a:defRPr>
            </a:lvl1pPr>
            <a:lvl2pPr>
              <a:defRPr sz="800"/>
            </a:lvl2pPr>
            <a:lvl3pPr>
              <a:defRPr sz="800"/>
            </a:lvl3pPr>
            <a:lvl4pPr>
              <a:defRPr sz="800"/>
            </a:lvl4pPr>
            <a:lvl5pPr>
              <a:defRPr sz="800"/>
            </a:lvl5pPr>
          </a:lstStyle>
          <a:p>
            <a:pPr lvl="0"/>
            <a:r>
              <a:rPr lang="en-US" dirty="0" smtClean="0"/>
              <a:t>Click to edit Master text styles</a:t>
            </a:r>
          </a:p>
        </p:txBody>
      </p:sp>
    </p:spTree>
    <p:extLst>
      <p:ext uri="{BB962C8B-B14F-4D97-AF65-F5344CB8AC3E}">
        <p14:creationId xmlns:p14="http://schemas.microsoft.com/office/powerpoint/2010/main" val="35759483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ull Image w WT TTL, Top">
    <p:spTree>
      <p:nvGrpSpPr>
        <p:cNvPr id="1" name=""/>
        <p:cNvGrpSpPr/>
        <p:nvPr/>
      </p:nvGrpSpPr>
      <p:grpSpPr>
        <a:xfrm>
          <a:off x="0" y="0"/>
          <a:ext cx="0" cy="0"/>
          <a:chOff x="0" y="0"/>
          <a:chExt cx="0" cy="0"/>
        </a:xfrm>
      </p:grpSpPr>
      <p:sp>
        <p:nvSpPr>
          <p:cNvPr id="4" name="Picture Placeholder 7"/>
          <p:cNvSpPr>
            <a:spLocks noGrp="1"/>
          </p:cNvSpPr>
          <p:nvPr>
            <p:ph type="pic" sz="quarter" idx="15"/>
          </p:nvPr>
        </p:nvSpPr>
        <p:spPr>
          <a:xfrm>
            <a:off x="0" y="0"/>
            <a:ext cx="9144000" cy="6858000"/>
          </a:xfrm>
          <a:solidFill>
            <a:srgbClr val="989BA0"/>
          </a:solidFill>
        </p:spPr>
        <p:txBody>
          <a:bodyPr/>
          <a:lstStyle/>
          <a:p>
            <a:r>
              <a:rPr lang="en-US" dirty="0" smtClean="0"/>
              <a:t>Drag picture to placeholder or click icon to add</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971BB6-1E3E-4357-BA67-16A58EFA7BA6}" type="slidenum">
              <a:rPr lang="en-US" smtClean="0"/>
              <a:pPr/>
              <a:t>‹#›</a:t>
            </a:fld>
            <a:endParaRPr lang="en-US"/>
          </a:p>
        </p:txBody>
      </p:sp>
      <p:cxnSp>
        <p:nvCxnSpPr>
          <p:cNvPr id="8" name="Straight Connector 7"/>
          <p:cNvCxnSpPr/>
          <p:nvPr userDrawn="1"/>
        </p:nvCxnSpPr>
        <p:spPr>
          <a:xfrm flipH="1">
            <a:off x="284310" y="2254390"/>
            <a:ext cx="8571827" cy="1504"/>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 name="Text Placeholder 9"/>
          <p:cNvSpPr>
            <a:spLocks noGrp="1"/>
          </p:cNvSpPr>
          <p:nvPr>
            <p:ph type="body" sz="quarter" idx="16"/>
          </p:nvPr>
        </p:nvSpPr>
        <p:spPr>
          <a:xfrm>
            <a:off x="210403" y="2355352"/>
            <a:ext cx="8684617" cy="705401"/>
          </a:xfrm>
        </p:spPr>
        <p:txBody>
          <a:bodyPr/>
          <a:lstStyle>
            <a:lvl1pPr>
              <a:defRPr>
                <a:solidFill>
                  <a:schemeClr val="tx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sp>
        <p:nvSpPr>
          <p:cNvPr id="10" name="Title 1"/>
          <p:cNvSpPr txBox="1">
            <a:spLocks/>
          </p:cNvSpPr>
          <p:nvPr userDrawn="1"/>
        </p:nvSpPr>
        <p:spPr>
          <a:xfrm>
            <a:off x="180486" y="879630"/>
            <a:ext cx="8475345" cy="1333500"/>
          </a:xfrm>
          <a:prstGeom prst="rect">
            <a:avLst/>
          </a:prstGeom>
        </p:spPr>
        <p:txBody>
          <a:bodyPr vert="horz" lIns="91435" tIns="45718" rIns="91435" bIns="45718" rtlCol="0" anchor="b">
            <a:normAutofit/>
          </a:bodyPr>
          <a:lstStyle>
            <a:lvl1pPr algn="l" defTabSz="914354" rtl="0" eaLnBrk="1" latinLnBrk="0" hangingPunct="1">
              <a:lnSpc>
                <a:spcPct val="93000"/>
              </a:lnSpc>
              <a:spcBef>
                <a:spcPct val="0"/>
              </a:spcBef>
              <a:buNone/>
              <a:defRPr sz="2400" b="0" i="0" kern="1000" spc="84">
                <a:solidFill>
                  <a:schemeClr val="bg2"/>
                </a:solidFill>
                <a:latin typeface="FreightDisp Pro Book"/>
                <a:ea typeface="+mj-ea"/>
                <a:cs typeface="FreightDisp Pro Book"/>
              </a:defRPr>
            </a:lvl1pPr>
          </a:lstStyle>
          <a:p>
            <a:r>
              <a:rPr lang="en-US" dirty="0" smtClean="0">
                <a:solidFill>
                  <a:srgbClr val="FFFFFF"/>
                </a:solidFill>
                <a:latin typeface="Georgia"/>
                <a:cs typeface="Georgia"/>
              </a:rPr>
              <a:t>Click to edit Master title style</a:t>
            </a:r>
            <a:endParaRPr lang="en-US" dirty="0">
              <a:solidFill>
                <a:srgbClr val="FFFFFF"/>
              </a:solidFill>
              <a:latin typeface="Georgia"/>
              <a:cs typeface="Georgia"/>
            </a:endParaRPr>
          </a:p>
        </p:txBody>
      </p:sp>
    </p:spTree>
    <p:extLst>
      <p:ext uri="{BB962C8B-B14F-4D97-AF65-F5344CB8AC3E}">
        <p14:creationId xmlns:p14="http://schemas.microsoft.com/office/powerpoint/2010/main" val="24254880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ull Image w GRAY TTL, Top">
    <p:spTree>
      <p:nvGrpSpPr>
        <p:cNvPr id="1" name=""/>
        <p:cNvGrpSpPr/>
        <p:nvPr/>
      </p:nvGrpSpPr>
      <p:grpSpPr>
        <a:xfrm>
          <a:off x="0" y="0"/>
          <a:ext cx="0" cy="0"/>
          <a:chOff x="0" y="0"/>
          <a:chExt cx="0" cy="0"/>
        </a:xfrm>
      </p:grpSpPr>
      <p:sp>
        <p:nvSpPr>
          <p:cNvPr id="4" name="Picture Placeholder 7"/>
          <p:cNvSpPr>
            <a:spLocks noGrp="1"/>
          </p:cNvSpPr>
          <p:nvPr>
            <p:ph type="pic" sz="quarter" idx="15"/>
          </p:nvPr>
        </p:nvSpPr>
        <p:spPr>
          <a:xfrm>
            <a:off x="0" y="0"/>
            <a:ext cx="9144000" cy="6858000"/>
          </a:xfrm>
          <a:solidFill>
            <a:srgbClr val="989BA0"/>
          </a:solidFill>
        </p:spPr>
        <p:txBody>
          <a:bodyPr/>
          <a:lstStyle/>
          <a:p>
            <a:r>
              <a:rPr lang="en-US" dirty="0" smtClean="0"/>
              <a:t>Drag picture to placeholder or click icon to add</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971BB6-1E3E-4357-BA67-16A58EFA7BA6}" type="slidenum">
              <a:rPr lang="en-US" smtClean="0"/>
              <a:pPr/>
              <a:t>‹#›</a:t>
            </a:fld>
            <a:endParaRPr lang="en-US"/>
          </a:p>
        </p:txBody>
      </p:sp>
      <p:cxnSp>
        <p:nvCxnSpPr>
          <p:cNvPr id="8" name="Straight Connector 7"/>
          <p:cNvCxnSpPr/>
          <p:nvPr userDrawn="1"/>
        </p:nvCxnSpPr>
        <p:spPr>
          <a:xfrm flipH="1">
            <a:off x="284310" y="2254390"/>
            <a:ext cx="8571827" cy="1504"/>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6"/>
          </p:nvPr>
        </p:nvSpPr>
        <p:spPr>
          <a:xfrm>
            <a:off x="210403" y="2355352"/>
            <a:ext cx="8684617" cy="705401"/>
          </a:xfrm>
        </p:spPr>
        <p:txBody>
          <a:bodyPr/>
          <a:lstStyle>
            <a:lvl1pPr>
              <a:defRPr>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sp>
        <p:nvSpPr>
          <p:cNvPr id="9" name="Title 1"/>
          <p:cNvSpPr txBox="1">
            <a:spLocks/>
          </p:cNvSpPr>
          <p:nvPr userDrawn="1"/>
        </p:nvSpPr>
        <p:spPr>
          <a:xfrm>
            <a:off x="180486" y="879630"/>
            <a:ext cx="8475345" cy="1333500"/>
          </a:xfrm>
          <a:prstGeom prst="rect">
            <a:avLst/>
          </a:prstGeom>
        </p:spPr>
        <p:txBody>
          <a:bodyPr vert="horz" lIns="91435" tIns="45718" rIns="91435" bIns="45718" rtlCol="0" anchor="b">
            <a:normAutofit/>
          </a:bodyPr>
          <a:lstStyle>
            <a:lvl1pPr algn="l" defTabSz="914354" rtl="0" eaLnBrk="1" latinLnBrk="0" hangingPunct="1">
              <a:lnSpc>
                <a:spcPct val="93000"/>
              </a:lnSpc>
              <a:spcBef>
                <a:spcPct val="0"/>
              </a:spcBef>
              <a:buNone/>
              <a:defRPr sz="2400" b="0" i="0" kern="1000" spc="84">
                <a:solidFill>
                  <a:schemeClr val="bg2"/>
                </a:solidFill>
                <a:latin typeface="FreightDisp Pro Book"/>
                <a:ea typeface="+mj-ea"/>
                <a:cs typeface="FreightDisp Pro Book"/>
              </a:defRPr>
            </a:lvl1pPr>
          </a:lstStyle>
          <a:p>
            <a:r>
              <a:rPr lang="en-US" dirty="0" smtClean="0">
                <a:solidFill>
                  <a:srgbClr val="404347"/>
                </a:solidFill>
                <a:latin typeface="Georgia"/>
                <a:cs typeface="Georgia"/>
              </a:rPr>
              <a:t>Click to edit Master title style</a:t>
            </a:r>
            <a:endParaRPr lang="en-US" dirty="0">
              <a:solidFill>
                <a:srgbClr val="404347"/>
              </a:solidFill>
              <a:latin typeface="Georgia"/>
              <a:cs typeface="Georgia"/>
            </a:endParaRPr>
          </a:p>
        </p:txBody>
      </p:sp>
    </p:spTree>
    <p:extLst>
      <p:ext uri="{BB962C8B-B14F-4D97-AF65-F5344CB8AC3E}">
        <p14:creationId xmlns:p14="http://schemas.microsoft.com/office/powerpoint/2010/main" val="35838487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ull Image w WT TTL, Bottom">
    <p:spTree>
      <p:nvGrpSpPr>
        <p:cNvPr id="1" name=""/>
        <p:cNvGrpSpPr/>
        <p:nvPr/>
      </p:nvGrpSpPr>
      <p:grpSpPr>
        <a:xfrm>
          <a:off x="0" y="0"/>
          <a:ext cx="0" cy="0"/>
          <a:chOff x="0" y="0"/>
          <a:chExt cx="0" cy="0"/>
        </a:xfrm>
      </p:grpSpPr>
      <p:sp>
        <p:nvSpPr>
          <p:cNvPr id="4" name="Picture Placeholder 7"/>
          <p:cNvSpPr>
            <a:spLocks noGrp="1"/>
          </p:cNvSpPr>
          <p:nvPr>
            <p:ph type="pic" sz="quarter" idx="15"/>
          </p:nvPr>
        </p:nvSpPr>
        <p:spPr>
          <a:xfrm>
            <a:off x="0" y="0"/>
            <a:ext cx="9144000" cy="6858000"/>
          </a:xfrm>
          <a:solidFill>
            <a:srgbClr val="989BA0"/>
          </a:solidFill>
        </p:spPr>
        <p:txBody>
          <a:bodyPr/>
          <a:lstStyle/>
          <a:p>
            <a:r>
              <a:rPr lang="en-US" dirty="0" smtClean="0"/>
              <a:t>Drag picture to placeholder or click icon to add</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971BB6-1E3E-4357-BA67-16A58EFA7BA6}" type="slidenum">
              <a:rPr lang="en-US" smtClean="0"/>
              <a:pPr/>
              <a:t>‹#›</a:t>
            </a:fld>
            <a:endParaRPr lang="en-US"/>
          </a:p>
        </p:txBody>
      </p:sp>
      <p:cxnSp>
        <p:nvCxnSpPr>
          <p:cNvPr id="8" name="Straight Connector 7"/>
          <p:cNvCxnSpPr/>
          <p:nvPr userDrawn="1"/>
        </p:nvCxnSpPr>
        <p:spPr>
          <a:xfrm flipH="1">
            <a:off x="284310" y="5894879"/>
            <a:ext cx="8571827" cy="1504"/>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9578" y="4499486"/>
            <a:ext cx="8475345" cy="1333500"/>
          </a:xfrm>
        </p:spPr>
        <p:txBody>
          <a:bodyPr/>
          <a:lstStyle>
            <a:lvl1pPr>
              <a:defRPr>
                <a:solidFill>
                  <a:srgbClr val="FFFFFF"/>
                </a:solidFill>
              </a:defRPr>
            </a:lvl1pPr>
          </a:lstStyle>
          <a:p>
            <a:r>
              <a:rPr lang="en-US" smtClean="0"/>
              <a:t>Click to edit Master title style</a:t>
            </a:r>
            <a:endParaRPr lang="en-US"/>
          </a:p>
        </p:txBody>
      </p:sp>
      <p:sp>
        <p:nvSpPr>
          <p:cNvPr id="10" name="Text Placeholder 9"/>
          <p:cNvSpPr>
            <a:spLocks noGrp="1"/>
          </p:cNvSpPr>
          <p:nvPr>
            <p:ph type="body" sz="quarter" idx="16"/>
          </p:nvPr>
        </p:nvSpPr>
        <p:spPr>
          <a:xfrm>
            <a:off x="210403" y="5976826"/>
            <a:ext cx="8684617" cy="705401"/>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spTree>
    <p:extLst>
      <p:ext uri="{BB962C8B-B14F-4D97-AF65-F5344CB8AC3E}">
        <p14:creationId xmlns:p14="http://schemas.microsoft.com/office/powerpoint/2010/main" val="19547104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Full Image w GRAY TTL, Bottom">
    <p:spTree>
      <p:nvGrpSpPr>
        <p:cNvPr id="1" name=""/>
        <p:cNvGrpSpPr/>
        <p:nvPr/>
      </p:nvGrpSpPr>
      <p:grpSpPr>
        <a:xfrm>
          <a:off x="0" y="0"/>
          <a:ext cx="0" cy="0"/>
          <a:chOff x="0" y="0"/>
          <a:chExt cx="0" cy="0"/>
        </a:xfrm>
      </p:grpSpPr>
      <p:sp>
        <p:nvSpPr>
          <p:cNvPr id="4" name="Picture Placeholder 7"/>
          <p:cNvSpPr>
            <a:spLocks noGrp="1"/>
          </p:cNvSpPr>
          <p:nvPr>
            <p:ph type="pic" sz="quarter" idx="15"/>
          </p:nvPr>
        </p:nvSpPr>
        <p:spPr>
          <a:xfrm>
            <a:off x="0" y="0"/>
            <a:ext cx="9144000" cy="6858000"/>
          </a:xfrm>
          <a:solidFill>
            <a:srgbClr val="989BA0"/>
          </a:solidFill>
        </p:spPr>
        <p:txBody>
          <a:bodyPr/>
          <a:lstStyle/>
          <a:p>
            <a:r>
              <a:rPr lang="en-US" dirty="0" smtClean="0"/>
              <a:t>Drag picture to placeholder or click icon to add</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971BB6-1E3E-4357-BA67-16A58EFA7BA6}" type="slidenum">
              <a:rPr lang="en-US" smtClean="0"/>
              <a:pPr/>
              <a:t>‹#›</a:t>
            </a:fld>
            <a:endParaRPr lang="en-US"/>
          </a:p>
        </p:txBody>
      </p:sp>
      <p:cxnSp>
        <p:nvCxnSpPr>
          <p:cNvPr id="8" name="Straight Connector 7"/>
          <p:cNvCxnSpPr/>
          <p:nvPr userDrawn="1"/>
        </p:nvCxnSpPr>
        <p:spPr>
          <a:xfrm flipH="1">
            <a:off x="284310" y="5883539"/>
            <a:ext cx="8571827" cy="1504"/>
          </a:xfrm>
          <a:prstGeom prst="line">
            <a:avLst/>
          </a:prstGeom>
          <a:ln w="19050" cmpd="sng">
            <a:solidFill>
              <a:srgbClr val="51556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9578" y="4488146"/>
            <a:ext cx="8475345" cy="1333500"/>
          </a:xfrm>
        </p:spPr>
        <p:txBody>
          <a:bodyPr/>
          <a:lstStyle>
            <a:lvl1pPr>
              <a:defRPr>
                <a:solidFill>
                  <a:schemeClr val="bg2"/>
                </a:solidFill>
              </a:defRPr>
            </a:lvl1pPr>
          </a:lstStyle>
          <a:p>
            <a:r>
              <a:rPr lang="en-US" dirty="0" smtClean="0"/>
              <a:t>Click to edit Master title style</a:t>
            </a:r>
            <a:endParaRPr lang="en-US" dirty="0"/>
          </a:p>
        </p:txBody>
      </p:sp>
      <p:sp>
        <p:nvSpPr>
          <p:cNvPr id="7" name="Text Placeholder 9"/>
          <p:cNvSpPr>
            <a:spLocks noGrp="1"/>
          </p:cNvSpPr>
          <p:nvPr>
            <p:ph type="body" sz="quarter" idx="16"/>
          </p:nvPr>
        </p:nvSpPr>
        <p:spPr>
          <a:xfrm>
            <a:off x="210403" y="5976826"/>
            <a:ext cx="8684617" cy="705401"/>
          </a:xfrm>
        </p:spPr>
        <p:txBody>
          <a:bodyPr/>
          <a:lstStyle>
            <a:lvl1pPr>
              <a:defRPr>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spTree>
    <p:extLst>
      <p:ext uri="{BB962C8B-B14F-4D97-AF65-F5344CB8AC3E}">
        <p14:creationId xmlns:p14="http://schemas.microsoft.com/office/powerpoint/2010/main" val="25094254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51555A"/>
        </a:solidFill>
        <a:effectLst/>
      </p:bgPr>
    </p:bg>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a:xfrm>
            <a:off x="0" y="0"/>
            <a:ext cx="9144000" cy="6282532"/>
          </a:xfrm>
          <a:solidFill>
            <a:srgbClr val="989BA0"/>
          </a:solidFill>
        </p:spPr>
        <p:txBody>
          <a:bodyPr/>
          <a:lstStyle/>
          <a:p>
            <a:endParaRPr lang="en-US"/>
          </a:p>
        </p:txBody>
      </p:sp>
      <p:sp>
        <p:nvSpPr>
          <p:cNvPr id="8" name="Rectangle 7"/>
          <p:cNvSpPr/>
          <p:nvPr userDrawn="1"/>
        </p:nvSpPr>
        <p:spPr>
          <a:xfrm>
            <a:off x="0" y="6282532"/>
            <a:ext cx="9144000" cy="5754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dirty="0">
              <a:solidFill>
                <a:srgbClr val="404347"/>
              </a:solidFill>
              <a:latin typeface="Arial"/>
            </a:endParaRPr>
          </a:p>
        </p:txBody>
      </p:sp>
      <p:sp>
        <p:nvSpPr>
          <p:cNvPr id="2" name="Title 1"/>
          <p:cNvSpPr>
            <a:spLocks noGrp="1"/>
          </p:cNvSpPr>
          <p:nvPr>
            <p:ph type="title"/>
          </p:nvPr>
        </p:nvSpPr>
        <p:spPr>
          <a:xfrm>
            <a:off x="211139" y="1868719"/>
            <a:ext cx="8637189" cy="1689971"/>
          </a:xfrm>
        </p:spPr>
        <p:txBody>
          <a:bodyPr anchor="b" anchorCtr="0">
            <a:normAutofit/>
          </a:bodyPr>
          <a:lstStyle>
            <a:lvl1pPr>
              <a:defRPr sz="5300" b="0" i="0">
                <a:solidFill>
                  <a:schemeClr val="tx1"/>
                </a:solidFill>
                <a:latin typeface="Georgia"/>
                <a:cs typeface="Georgia"/>
              </a:defRPr>
            </a:lvl1pPr>
          </a:lstStyle>
          <a:p>
            <a:r>
              <a:rPr lang="en-US" dirty="0" smtClean="0"/>
              <a:t>Click to edit Master title style</a:t>
            </a:r>
            <a:endParaRPr lang="en-US" dirty="0"/>
          </a:p>
        </p:txBody>
      </p:sp>
      <p:pic>
        <p:nvPicPr>
          <p:cNvPr id="4" name="Picture 3" descr="wesko-98023-Westin Hotels Resorts Brand Logo Knockout version Click.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90611" y="738357"/>
            <a:ext cx="879819" cy="238284"/>
          </a:xfrm>
          <a:prstGeom prst="rect">
            <a:avLst/>
          </a:prstGeom>
        </p:spPr>
      </p:pic>
      <p:cxnSp>
        <p:nvCxnSpPr>
          <p:cNvPr id="10" name="Straight Connector 9"/>
          <p:cNvCxnSpPr/>
          <p:nvPr userDrawn="1"/>
        </p:nvCxnSpPr>
        <p:spPr>
          <a:xfrm flipH="1">
            <a:off x="284310" y="1257938"/>
            <a:ext cx="8571827" cy="150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4"/>
          </p:nvPr>
        </p:nvSpPr>
        <p:spPr/>
        <p:txBody>
          <a:bodyPr/>
          <a:lstStyle/>
          <a:p>
            <a:fld id="{74971BB6-1E3E-4357-BA67-16A58EFA7BA6}" type="slidenum">
              <a:rPr lang="en-US" smtClean="0"/>
              <a:pPr/>
              <a:t>‹#›</a:t>
            </a:fld>
            <a:endParaRPr lang="en-US" dirty="0"/>
          </a:p>
        </p:txBody>
      </p:sp>
      <p:sp>
        <p:nvSpPr>
          <p:cNvPr id="9" name="TextBox 8"/>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Tree>
    <p:extLst>
      <p:ext uri="{BB962C8B-B14F-4D97-AF65-F5344CB8AC3E}">
        <p14:creationId xmlns:p14="http://schemas.microsoft.com/office/powerpoint/2010/main" val="151651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13772" y="2220159"/>
            <a:ext cx="7628674" cy="2334550"/>
          </a:xfrm>
        </p:spPr>
        <p:txBody>
          <a:bodyPr anchor="ctr" anchorCtr="0">
            <a:noAutofit/>
          </a:bodyPr>
          <a:lstStyle>
            <a:lvl1pPr marL="0" indent="0">
              <a:lnSpc>
                <a:spcPct val="100000"/>
              </a:lnSpc>
              <a:defRPr sz="4800">
                <a:solidFill>
                  <a:schemeClr val="tx1"/>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4971BB6-1E3E-4357-BA67-16A58EFA7BA6}" type="slidenum">
              <a:rPr lang="en-US" smtClean="0"/>
              <a:pPr/>
              <a:t>‹#›</a:t>
            </a:fld>
            <a:endParaRPr lang="en-US"/>
          </a:p>
        </p:txBody>
      </p:sp>
      <p:sp>
        <p:nvSpPr>
          <p:cNvPr id="9" name="Text Placeholder 3"/>
          <p:cNvSpPr>
            <a:spLocks noGrp="1"/>
          </p:cNvSpPr>
          <p:nvPr>
            <p:ph type="body" sz="quarter" idx="14" hasCustomPrompt="1"/>
          </p:nvPr>
        </p:nvSpPr>
        <p:spPr>
          <a:xfrm>
            <a:off x="3381375" y="4927506"/>
            <a:ext cx="4976631" cy="733047"/>
          </a:xfrm>
        </p:spPr>
        <p:txBody>
          <a:bodyPr anchor="t" anchorCtr="0">
            <a:noAutofit/>
          </a:bodyPr>
          <a:lstStyle>
            <a:lvl1pPr marL="0" indent="0">
              <a:buNone/>
              <a:defRPr sz="1800" b="0" i="0" cap="all">
                <a:solidFill>
                  <a:schemeClr val="tx1"/>
                </a:solidFill>
                <a:latin typeface="Arial"/>
                <a:cs typeface="Arial"/>
              </a:defRPr>
            </a:lvl1pPr>
          </a:lstStyle>
          <a:p>
            <a:pPr lvl="0"/>
            <a:r>
              <a:rPr lang="en-US" dirty="0" smtClean="0"/>
              <a:t>CLICK TO EDIT MASTER TEXT STYLES</a:t>
            </a:r>
          </a:p>
        </p:txBody>
      </p:sp>
      <p:sp>
        <p:nvSpPr>
          <p:cNvPr id="5" name="TextBox 4"/>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chemeClr val="tx1"/>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Tree>
    <p:extLst>
      <p:ext uri="{BB962C8B-B14F-4D97-AF65-F5344CB8AC3E}">
        <p14:creationId xmlns:p14="http://schemas.microsoft.com/office/powerpoint/2010/main" val="1089196184"/>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solidFill>
          <a:srgbClr val="51555A"/>
        </a:solidFill>
        <a:effectLst/>
      </p:bgPr>
    </p:bg>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a:xfrm>
            <a:off x="0" y="0"/>
            <a:ext cx="9144000" cy="6858000"/>
          </a:xfrm>
          <a:solidFill>
            <a:srgbClr val="989BA0"/>
          </a:solidFill>
        </p:spPr>
        <p:txBody>
          <a:bodyPr/>
          <a:lstStyle/>
          <a:p>
            <a:endParaRPr lang="en-US"/>
          </a:p>
        </p:txBody>
      </p:sp>
      <p:sp>
        <p:nvSpPr>
          <p:cNvPr id="2" name="Title 1"/>
          <p:cNvSpPr>
            <a:spLocks noGrp="1"/>
          </p:cNvSpPr>
          <p:nvPr>
            <p:ph type="title"/>
          </p:nvPr>
        </p:nvSpPr>
        <p:spPr>
          <a:xfrm>
            <a:off x="211139" y="1868719"/>
            <a:ext cx="8637189" cy="1689971"/>
          </a:xfrm>
        </p:spPr>
        <p:txBody>
          <a:bodyPr anchor="b" anchorCtr="0">
            <a:normAutofit/>
          </a:bodyPr>
          <a:lstStyle>
            <a:lvl1pPr>
              <a:defRPr sz="5300" b="0" i="0">
                <a:solidFill>
                  <a:schemeClr val="tx1"/>
                </a:solidFill>
                <a:latin typeface="Georgia"/>
                <a:cs typeface="Georgia"/>
              </a:defRPr>
            </a:lvl1pPr>
          </a:lstStyle>
          <a:p>
            <a:r>
              <a:rPr lang="en-US" dirty="0" smtClean="0"/>
              <a:t>Click to edit Master title style</a:t>
            </a:r>
            <a:endParaRPr lang="en-US" dirty="0"/>
          </a:p>
        </p:txBody>
      </p:sp>
      <p:pic>
        <p:nvPicPr>
          <p:cNvPr id="4" name="Picture 3" descr="wesko-98023-Westin Hotels Resorts Brand Logo Knockout version Click.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90611" y="738357"/>
            <a:ext cx="879819" cy="238284"/>
          </a:xfrm>
          <a:prstGeom prst="rect">
            <a:avLst/>
          </a:prstGeom>
        </p:spPr>
      </p:pic>
      <p:cxnSp>
        <p:nvCxnSpPr>
          <p:cNvPr id="10" name="Straight Connector 9"/>
          <p:cNvCxnSpPr/>
          <p:nvPr userDrawn="1"/>
        </p:nvCxnSpPr>
        <p:spPr>
          <a:xfrm flipH="1">
            <a:off x="284310" y="1257938"/>
            <a:ext cx="8571827" cy="150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4"/>
          </p:nvPr>
        </p:nvSpPr>
        <p:spPr/>
        <p:txBody>
          <a:bodyPr/>
          <a:lstStyle>
            <a:lvl1pPr>
              <a:defRPr>
                <a:solidFill>
                  <a:srgbClr val="FFFFFF"/>
                </a:solidFill>
              </a:defRPr>
            </a:lvl1pPr>
          </a:lstStyle>
          <a:p>
            <a:fld id="{74971BB6-1E3E-4357-BA67-16A58EFA7BA6}" type="slidenum">
              <a:rPr lang="en-US" smtClean="0"/>
              <a:pPr/>
              <a:t>‹#›</a:t>
            </a:fld>
            <a:endParaRPr lang="en-US" dirty="0"/>
          </a:p>
        </p:txBody>
      </p:sp>
    </p:spTree>
    <p:extLst>
      <p:ext uri="{BB962C8B-B14F-4D97-AF65-F5344CB8AC3E}">
        <p14:creationId xmlns:p14="http://schemas.microsoft.com/office/powerpoint/2010/main" val="10474044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hank You Slide w Image">
    <p:bg>
      <p:bgPr>
        <a:solidFill>
          <a:srgbClr val="51555A"/>
        </a:solidFill>
        <a:effectLst/>
      </p:bgPr>
    </p:bg>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a:xfrm>
            <a:off x="0" y="0"/>
            <a:ext cx="9144000" cy="6282532"/>
          </a:xfrm>
          <a:solidFill>
            <a:srgbClr val="989BA0"/>
          </a:solidFill>
        </p:spPr>
        <p:txBody>
          <a:bodyPr/>
          <a:lstStyle/>
          <a:p>
            <a:endParaRPr lang="en-US"/>
          </a:p>
        </p:txBody>
      </p:sp>
      <p:sp>
        <p:nvSpPr>
          <p:cNvPr id="8" name="Rectangle 7"/>
          <p:cNvSpPr/>
          <p:nvPr userDrawn="1"/>
        </p:nvSpPr>
        <p:spPr>
          <a:xfrm>
            <a:off x="0" y="6282532"/>
            <a:ext cx="9144000" cy="5754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dirty="0">
              <a:solidFill>
                <a:srgbClr val="404347"/>
              </a:solidFill>
              <a:latin typeface="Arial"/>
            </a:endParaRPr>
          </a:p>
        </p:txBody>
      </p:sp>
      <p:sp>
        <p:nvSpPr>
          <p:cNvPr id="2" name="Title 1"/>
          <p:cNvSpPr>
            <a:spLocks noGrp="1"/>
          </p:cNvSpPr>
          <p:nvPr>
            <p:ph type="title"/>
          </p:nvPr>
        </p:nvSpPr>
        <p:spPr>
          <a:xfrm>
            <a:off x="211139" y="1868719"/>
            <a:ext cx="8637189" cy="1143000"/>
          </a:xfrm>
        </p:spPr>
        <p:txBody>
          <a:bodyPr anchor="b" anchorCtr="0">
            <a:normAutofit/>
          </a:bodyPr>
          <a:lstStyle>
            <a:lvl1pPr>
              <a:defRPr sz="3900" b="0" i="0">
                <a:solidFill>
                  <a:schemeClr val="tx1"/>
                </a:solidFill>
                <a:latin typeface="Georgia"/>
                <a:cs typeface="Georgia"/>
              </a:defRPr>
            </a:lvl1pPr>
          </a:lstStyle>
          <a:p>
            <a:r>
              <a:rPr lang="en-US" dirty="0" smtClean="0"/>
              <a:t>Click to edit Master title style</a:t>
            </a:r>
            <a:endParaRPr lang="en-US" dirty="0"/>
          </a:p>
        </p:txBody>
      </p:sp>
      <p:pic>
        <p:nvPicPr>
          <p:cNvPr id="4" name="Picture 3" descr="wesko-98023-Westin Hotels Resorts Brand Logo Knockout version Click.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90611" y="738357"/>
            <a:ext cx="879819" cy="238284"/>
          </a:xfrm>
          <a:prstGeom prst="rect">
            <a:avLst/>
          </a:prstGeom>
        </p:spPr>
      </p:pic>
      <p:grpSp>
        <p:nvGrpSpPr>
          <p:cNvPr id="9" name="Group 8"/>
          <p:cNvGrpSpPr/>
          <p:nvPr userDrawn="1"/>
        </p:nvGrpSpPr>
        <p:grpSpPr>
          <a:xfrm>
            <a:off x="284310" y="1257938"/>
            <a:ext cx="8571827" cy="1776081"/>
            <a:chOff x="454896" y="700275"/>
            <a:chExt cx="13714923" cy="2131297"/>
          </a:xfrm>
        </p:grpSpPr>
        <p:cxnSp>
          <p:nvCxnSpPr>
            <p:cNvPr id="10" name="Straight Connector 9"/>
            <p:cNvCxnSpPr/>
            <p:nvPr userDrawn="1"/>
          </p:nvCxnSpPr>
          <p:spPr>
            <a:xfrm flipH="1">
              <a:off x="454896" y="700275"/>
              <a:ext cx="13714923" cy="1805"/>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454896" y="2829767"/>
              <a:ext cx="13714923" cy="1805"/>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 name="Slide Number Placeholder 2"/>
          <p:cNvSpPr>
            <a:spLocks noGrp="1"/>
          </p:cNvSpPr>
          <p:nvPr>
            <p:ph type="sldNum" sz="quarter" idx="14"/>
          </p:nvPr>
        </p:nvSpPr>
        <p:spPr/>
        <p:txBody>
          <a:bodyPr/>
          <a:lstStyle/>
          <a:p>
            <a:fld id="{74971BB6-1E3E-4357-BA67-16A58EFA7BA6}" type="slidenum">
              <a:rPr lang="en-US" smtClean="0"/>
              <a:pPr/>
              <a:t>‹#›</a:t>
            </a:fld>
            <a:endParaRPr lang="en-US" dirty="0"/>
          </a:p>
        </p:txBody>
      </p:sp>
      <p:sp>
        <p:nvSpPr>
          <p:cNvPr id="13" name="TextBox 12"/>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Tree>
    <p:extLst>
      <p:ext uri="{BB962C8B-B14F-4D97-AF65-F5344CB8AC3E}">
        <p14:creationId xmlns:p14="http://schemas.microsoft.com/office/powerpoint/2010/main" val="14786985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CEA47F-FB47-41ED-B655-7273B990BCAF}" type="slidenum">
              <a:rPr lang="en-US" altLang="en-US"/>
              <a:pPr>
                <a:defRPr/>
              </a:pPr>
              <a:t>‹#›</a:t>
            </a:fld>
            <a:endParaRPr lang="en-US" altLang="en-US"/>
          </a:p>
        </p:txBody>
      </p:sp>
    </p:spTree>
    <p:extLst>
      <p:ext uri="{BB962C8B-B14F-4D97-AF65-F5344CB8AC3E}">
        <p14:creationId xmlns:p14="http://schemas.microsoft.com/office/powerpoint/2010/main" val="5964195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70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Statement w Imag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858000"/>
          </a:xfrm>
          <a:solidFill>
            <a:srgbClr val="989BA0"/>
          </a:solidFill>
        </p:spPr>
        <p:txBody>
          <a:bodyPr/>
          <a:lstStyle/>
          <a:p>
            <a:r>
              <a:rPr lang="en-US" smtClean="0"/>
              <a:t>Click icon to add picture</a:t>
            </a:r>
            <a:endParaRPr lang="en-US"/>
          </a:p>
        </p:txBody>
      </p:sp>
      <p:sp>
        <p:nvSpPr>
          <p:cNvPr id="2" name="Title 1"/>
          <p:cNvSpPr>
            <a:spLocks noGrp="1"/>
          </p:cNvSpPr>
          <p:nvPr>
            <p:ph type="title"/>
          </p:nvPr>
        </p:nvSpPr>
        <p:spPr>
          <a:xfrm>
            <a:off x="713772" y="2220159"/>
            <a:ext cx="7628674" cy="2334550"/>
          </a:xfrm>
        </p:spPr>
        <p:txBody>
          <a:bodyPr anchor="ctr" anchorCtr="0">
            <a:noAutofit/>
          </a:bodyPr>
          <a:lstStyle>
            <a:lvl1pPr marL="0" indent="0" algn="ctr">
              <a:lnSpc>
                <a:spcPct val="100000"/>
              </a:lnSpc>
              <a:defRPr sz="4800">
                <a:solidFill>
                  <a:schemeClr val="tx1"/>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971BB6-1E3E-4357-BA67-16A58EFA7BA6}" type="slidenum">
              <a:rPr lang="en-US" smtClean="0"/>
              <a:pPr/>
              <a:t>‹#›</a:t>
            </a:fld>
            <a:endParaRPr lang="en-US"/>
          </a:p>
        </p:txBody>
      </p:sp>
    </p:spTree>
    <p:extLst>
      <p:ext uri="{BB962C8B-B14F-4D97-AF65-F5344CB8AC3E}">
        <p14:creationId xmlns:p14="http://schemas.microsoft.com/office/powerpoint/2010/main" val="2626601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284163" y="2311400"/>
            <a:ext cx="3084711" cy="3392743"/>
          </a:xfrm>
        </p:spPr>
        <p:txBody>
          <a:bodyPr/>
          <a:lstStyle>
            <a:lvl1pPr marL="322263" indent="-322263">
              <a:buFont typeface="+mj-lt"/>
              <a:buAutoNum type="arabicPeriod"/>
              <a:defRPr/>
            </a:lvl1pPr>
            <a:lvl2pPr marL="435610" indent="-113348">
              <a:defRPr/>
            </a:lvl2pPr>
            <a:lvl3pPr marL="601187" indent="-165577">
              <a:defRPr/>
            </a:lvl3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74971BB6-1E3E-4357-BA67-16A58EFA7BA6}"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9"/>
          <p:cNvSpPr>
            <a:spLocks noGrp="1"/>
          </p:cNvSpPr>
          <p:nvPr>
            <p:ph type="body" sz="quarter" idx="15"/>
          </p:nvPr>
        </p:nvSpPr>
        <p:spPr>
          <a:xfrm>
            <a:off x="3408165" y="2311400"/>
            <a:ext cx="3084711" cy="3392743"/>
          </a:xfrm>
        </p:spPr>
        <p:txBody>
          <a:bodyPr/>
          <a:lstStyle>
            <a:lvl1pPr marL="322263" indent="-322263">
              <a:buFont typeface="+mj-lt"/>
              <a:buAutoNum type="arabicPeriod"/>
              <a:defRPr/>
            </a:lvl1pPr>
            <a:lvl2pPr marL="435610" indent="-113348">
              <a:defRPr/>
            </a:lvl2pPr>
            <a:lvl3pPr marL="601187" indent="-165577">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69010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theme" Target="../theme/theme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578" y="598177"/>
            <a:ext cx="8475345" cy="1333500"/>
          </a:xfrm>
          <a:prstGeom prst="rect">
            <a:avLst/>
          </a:prstGeom>
        </p:spPr>
        <p:txBody>
          <a:bodyPr vert="horz" lIns="91435" tIns="45718" rIns="91435" bIns="45718"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4880" y="2308070"/>
            <a:ext cx="8511351" cy="3440534"/>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799978" y="6379458"/>
            <a:ext cx="2133600" cy="365125"/>
          </a:xfrm>
          <a:prstGeom prst="rect">
            <a:avLst/>
          </a:prstGeom>
        </p:spPr>
        <p:txBody>
          <a:bodyPr vert="horz" lIns="91435" tIns="45718" rIns="91435" bIns="45718" rtlCol="0" anchor="ctr"/>
          <a:lstStyle>
            <a:lvl1pPr algn="r">
              <a:defRPr sz="800">
                <a:solidFill>
                  <a:srgbClr val="404347"/>
                </a:solidFill>
                <a:latin typeface="Arial"/>
              </a:defRPr>
            </a:lvl1pPr>
          </a:lstStyle>
          <a:p>
            <a:fld id="{74971BB6-1E3E-4357-BA67-16A58EFA7BA6}" type="slidenum">
              <a:rPr lang="en-US" smtClean="0"/>
              <a:pPr/>
              <a:t>‹#›</a:t>
            </a:fld>
            <a:endParaRPr lang="en-US" dirty="0"/>
          </a:p>
        </p:txBody>
      </p:sp>
      <p:cxnSp>
        <p:nvCxnSpPr>
          <p:cNvPr id="7" name="Straight Connector 6"/>
          <p:cNvCxnSpPr/>
          <p:nvPr/>
        </p:nvCxnSpPr>
        <p:spPr>
          <a:xfrm flipH="1">
            <a:off x="284310" y="583563"/>
            <a:ext cx="8571827" cy="1504"/>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284310" y="1993570"/>
            <a:ext cx="8571827" cy="1504"/>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Tree>
    <p:extLst>
      <p:ext uri="{BB962C8B-B14F-4D97-AF65-F5344CB8AC3E}">
        <p14:creationId xmlns:p14="http://schemas.microsoft.com/office/powerpoint/2010/main" val="1976096872"/>
      </p:ext>
    </p:extLst>
  </p:cSld>
  <p:clrMap bg1="lt1" tx1="dk1" bg2="lt2" tx2="dk2" accent1="accent1" accent2="accent2" accent3="accent3" accent4="accent4" accent5="accent5" accent6="accent6" hlink="hlink" folHlink="folHlink"/>
  <p:sldLayoutIdLst>
    <p:sldLayoutId id="2147483657" r:id="rId1"/>
    <p:sldLayoutId id="2147483777" r:id="rId2"/>
    <p:sldLayoutId id="2147483666" r:id="rId3"/>
    <p:sldLayoutId id="2147483755" r:id="rId4"/>
    <p:sldLayoutId id="2147483756" r:id="rId5"/>
    <p:sldLayoutId id="2147483758" r:id="rId6"/>
    <p:sldLayoutId id="2147483759" r:id="rId7"/>
    <p:sldLayoutId id="2147483778" r:id="rId8"/>
    <p:sldLayoutId id="2147483757" r:id="rId9"/>
    <p:sldLayoutId id="2147483751" r:id="rId10"/>
    <p:sldLayoutId id="2147483752" r:id="rId11"/>
    <p:sldLayoutId id="2147483753" r:id="rId12"/>
    <p:sldLayoutId id="2147483754" r:id="rId13"/>
    <p:sldLayoutId id="2147483693" r:id="rId14"/>
    <p:sldLayoutId id="2147483760" r:id="rId15"/>
    <p:sldLayoutId id="2147483782" r:id="rId16"/>
    <p:sldLayoutId id="2147483768" r:id="rId17"/>
    <p:sldLayoutId id="2147483761" r:id="rId18"/>
    <p:sldLayoutId id="2147483769" r:id="rId19"/>
    <p:sldLayoutId id="2147483770" r:id="rId20"/>
    <p:sldLayoutId id="2147483762" r:id="rId21"/>
    <p:sldLayoutId id="2147483763" r:id="rId22"/>
    <p:sldLayoutId id="2147483764" r:id="rId23"/>
    <p:sldLayoutId id="2147483765" r:id="rId24"/>
    <p:sldLayoutId id="2147483766" r:id="rId25"/>
    <p:sldLayoutId id="2147483767" r:id="rId26"/>
    <p:sldLayoutId id="2147483771" r:id="rId27"/>
    <p:sldLayoutId id="2147483772" r:id="rId28"/>
    <p:sldLayoutId id="2147483773" r:id="rId29"/>
    <p:sldLayoutId id="2147483775" r:id="rId30"/>
    <p:sldLayoutId id="2147483774" r:id="rId31"/>
    <p:sldLayoutId id="2147483776" r:id="rId32"/>
    <p:sldLayoutId id="2147483779" r:id="rId33"/>
    <p:sldLayoutId id="2147483780" r:id="rId34"/>
    <p:sldLayoutId id="2147483781" r:id="rId35"/>
    <p:sldLayoutId id="2147483823" r:id="rId36"/>
  </p:sldLayoutIdLst>
  <p:hf hdr="0" ftr="0" dt="0"/>
  <p:txStyles>
    <p:titleStyle>
      <a:lvl1pPr algn="l" defTabSz="914354" rtl="0" eaLnBrk="1" latinLnBrk="0" hangingPunct="1">
        <a:lnSpc>
          <a:spcPct val="93000"/>
        </a:lnSpc>
        <a:spcBef>
          <a:spcPct val="0"/>
        </a:spcBef>
        <a:buNone/>
        <a:defRPr sz="2400" b="0" i="0" kern="1000" spc="84">
          <a:solidFill>
            <a:schemeClr val="bg2"/>
          </a:solidFill>
          <a:latin typeface="Georgia"/>
          <a:ea typeface="+mj-ea"/>
          <a:cs typeface="Georgia"/>
        </a:defRPr>
      </a:lvl1pPr>
    </p:titleStyle>
    <p:bodyStyle>
      <a:lvl1pPr marL="0" indent="0" algn="l" defTabSz="914354" rtl="0" eaLnBrk="1" latinLnBrk="0" hangingPunct="1">
        <a:spcBef>
          <a:spcPts val="1260"/>
        </a:spcBef>
        <a:spcAft>
          <a:spcPts val="0"/>
        </a:spcAft>
        <a:buFont typeface="Lucida Grande"/>
        <a:buNone/>
        <a:defRPr sz="1200" b="0" i="0" kern="1200">
          <a:solidFill>
            <a:srgbClr val="404347"/>
          </a:solidFill>
          <a:latin typeface="Arial"/>
          <a:ea typeface="+mn-ea"/>
          <a:cs typeface="Arial"/>
        </a:defRPr>
      </a:lvl1pPr>
      <a:lvl2pPr marL="117793" indent="-117793" algn="l" defTabSz="914354" rtl="0" eaLnBrk="1" latinLnBrk="0" hangingPunct="1">
        <a:spcBef>
          <a:spcPts val="840"/>
        </a:spcBef>
        <a:spcAft>
          <a:spcPts val="0"/>
        </a:spcAft>
        <a:buFont typeface="Arial"/>
        <a:buChar char="•"/>
        <a:defRPr sz="1200" b="0" i="0" kern="1200">
          <a:solidFill>
            <a:srgbClr val="404347"/>
          </a:solidFill>
          <a:latin typeface="Arial"/>
          <a:ea typeface="+mn-ea"/>
          <a:cs typeface="Arial"/>
        </a:defRPr>
      </a:lvl2pPr>
      <a:lvl3pPr marL="281147" indent="-163354" algn="l" defTabSz="806768" rtl="0" eaLnBrk="1" latinLnBrk="0" hangingPunct="1">
        <a:spcBef>
          <a:spcPts val="560"/>
        </a:spcBef>
        <a:spcAft>
          <a:spcPts val="0"/>
        </a:spcAft>
        <a:buFont typeface="Lucida Grande"/>
        <a:buChar char="–"/>
        <a:defRPr sz="1200" b="0" i="0" kern="1200">
          <a:solidFill>
            <a:srgbClr val="404347"/>
          </a:solidFill>
          <a:latin typeface="Arial"/>
          <a:ea typeface="+mn-ea"/>
          <a:cs typeface="Arial"/>
        </a:defRPr>
      </a:lvl3pPr>
      <a:lvl4pPr marL="400050" indent="-118904" algn="l" defTabSz="914354" rtl="0" eaLnBrk="1" latinLnBrk="0" hangingPunct="1">
        <a:spcBef>
          <a:spcPct val="20000"/>
        </a:spcBef>
        <a:buFont typeface="Arial"/>
        <a:buChar char="•"/>
        <a:defRPr sz="1050" b="0" i="0" kern="1200">
          <a:solidFill>
            <a:srgbClr val="404347"/>
          </a:solidFill>
          <a:latin typeface="Arial"/>
          <a:ea typeface="+mn-ea"/>
          <a:cs typeface="Arial"/>
        </a:defRPr>
      </a:lvl4pPr>
      <a:lvl5pPr marL="598964" indent="-198914" algn="l" defTabSz="914354" rtl="0" eaLnBrk="1" latinLnBrk="0" hangingPunct="1">
        <a:spcBef>
          <a:spcPct val="20000"/>
        </a:spcBef>
        <a:buFont typeface="Arial"/>
        <a:buChar char="–"/>
        <a:tabLst/>
        <a:defRPr sz="1050" b="0" i="0" kern="1200">
          <a:solidFill>
            <a:srgbClr val="404347"/>
          </a:solidFill>
          <a:latin typeface="Arial"/>
          <a:ea typeface="+mn-ea"/>
          <a:cs typeface="Arial"/>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1"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987212"/>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578" y="598177"/>
            <a:ext cx="8475345" cy="1333500"/>
          </a:xfrm>
          <a:prstGeom prst="rect">
            <a:avLst/>
          </a:prstGeom>
        </p:spPr>
        <p:txBody>
          <a:bodyPr vert="horz" lIns="91435" tIns="45718" rIns="91435" bIns="45718"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4880" y="2308070"/>
            <a:ext cx="8511351" cy="3440534"/>
          </a:xfrm>
          <a:prstGeom prst="rect">
            <a:avLst/>
          </a:prstGeom>
        </p:spPr>
        <p:txBody>
          <a:bodyPr vert="horz" lIns="91435" tIns="45718" rIns="91435"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799978" y="6379458"/>
            <a:ext cx="2133600" cy="365125"/>
          </a:xfrm>
          <a:prstGeom prst="rect">
            <a:avLst/>
          </a:prstGeom>
        </p:spPr>
        <p:txBody>
          <a:bodyPr vert="horz" lIns="91435" tIns="45718" rIns="91435" bIns="45718" rtlCol="0" anchor="ctr"/>
          <a:lstStyle>
            <a:lvl1pPr algn="r">
              <a:defRPr sz="800">
                <a:solidFill>
                  <a:srgbClr val="404347"/>
                </a:solidFill>
                <a:latin typeface="Arial"/>
              </a:defRPr>
            </a:lvl1pPr>
          </a:lstStyle>
          <a:p>
            <a:fld id="{74971BB6-1E3E-4357-BA67-16A58EFA7BA6}" type="slidenum">
              <a:rPr lang="en-US" smtClean="0"/>
              <a:pPr/>
              <a:t>‹#›</a:t>
            </a:fld>
            <a:endParaRPr lang="en-US" dirty="0"/>
          </a:p>
        </p:txBody>
      </p:sp>
      <p:cxnSp>
        <p:nvCxnSpPr>
          <p:cNvPr id="7" name="Straight Connector 6"/>
          <p:cNvCxnSpPr/>
          <p:nvPr userDrawn="1"/>
        </p:nvCxnSpPr>
        <p:spPr>
          <a:xfrm flipH="1">
            <a:off x="284310" y="583563"/>
            <a:ext cx="8571827" cy="1504"/>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284310" y="1993570"/>
            <a:ext cx="8571827" cy="1504"/>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bwMode="gray">
          <a:xfrm>
            <a:off x="195828" y="6480047"/>
            <a:ext cx="8447639" cy="180356"/>
          </a:xfrm>
          <a:prstGeom prst="rect">
            <a:avLst/>
          </a:prstGeom>
          <a:noFill/>
        </p:spPr>
        <p:txBody>
          <a:bodyPr wrap="square" lIns="102413" tIns="51206" rIns="102413" bIns="51206" rtlCol="0">
            <a:spAutoFit/>
          </a:bodyPr>
          <a:lstStyle/>
          <a:p>
            <a:pPr marL="0" marR="0" indent="0" defTabSz="1024128" rtl="0" eaLnBrk="1" fontAlgn="auto" latinLnBrk="0" hangingPunct="1">
              <a:lnSpc>
                <a:spcPct val="100000"/>
              </a:lnSpc>
              <a:spcBef>
                <a:spcPts val="0"/>
              </a:spcBef>
              <a:spcAft>
                <a:spcPts val="0"/>
              </a:spcAft>
              <a:buClrTx/>
              <a:buSzTx/>
              <a:buFontTx/>
              <a:buNone/>
              <a:tabLst/>
              <a:defRPr/>
            </a:pPr>
            <a:r>
              <a:rPr lang="en-US" sz="500" b="0" kern="500" spc="7" dirty="0" smtClean="0">
                <a:solidFill>
                  <a:srgbClr val="404347"/>
                </a:solidFill>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Tree>
    <p:extLst>
      <p:ext uri="{BB962C8B-B14F-4D97-AF65-F5344CB8AC3E}">
        <p14:creationId xmlns:p14="http://schemas.microsoft.com/office/powerpoint/2010/main" val="387235547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 id="2147483810" r:id="rId25"/>
    <p:sldLayoutId id="2147483811" r:id="rId26"/>
    <p:sldLayoutId id="2147483812" r:id="rId27"/>
    <p:sldLayoutId id="2147483813" r:id="rId28"/>
    <p:sldLayoutId id="2147483814" r:id="rId29"/>
    <p:sldLayoutId id="2147483815" r:id="rId30"/>
    <p:sldLayoutId id="2147483816" r:id="rId31"/>
    <p:sldLayoutId id="2147483817" r:id="rId32"/>
    <p:sldLayoutId id="2147483818" r:id="rId33"/>
    <p:sldLayoutId id="2147483819" r:id="rId34"/>
    <p:sldLayoutId id="2147483820" r:id="rId35"/>
    <p:sldLayoutId id="2147483821" r:id="rId36"/>
    <p:sldLayoutId id="2147483822" r:id="rId37"/>
  </p:sldLayoutIdLst>
  <p:hf hdr="0" ftr="0" dt="0"/>
  <p:txStyles>
    <p:titleStyle>
      <a:lvl1pPr algn="l" defTabSz="914354" rtl="0" eaLnBrk="1" latinLnBrk="0" hangingPunct="1">
        <a:lnSpc>
          <a:spcPct val="93000"/>
        </a:lnSpc>
        <a:spcBef>
          <a:spcPct val="0"/>
        </a:spcBef>
        <a:buNone/>
        <a:defRPr sz="2400" b="0" i="0" kern="1000" spc="84">
          <a:solidFill>
            <a:schemeClr val="bg2"/>
          </a:solidFill>
          <a:latin typeface="Georgia"/>
          <a:ea typeface="+mj-ea"/>
          <a:cs typeface="Georgia"/>
        </a:defRPr>
      </a:lvl1pPr>
    </p:titleStyle>
    <p:bodyStyle>
      <a:lvl1pPr marL="0" indent="0" algn="l" defTabSz="914354" rtl="0" eaLnBrk="1" latinLnBrk="0" hangingPunct="1">
        <a:spcBef>
          <a:spcPts val="1260"/>
        </a:spcBef>
        <a:spcAft>
          <a:spcPts val="0"/>
        </a:spcAft>
        <a:buFont typeface="Lucida Grande"/>
        <a:buNone/>
        <a:defRPr sz="1200" b="0" i="0" kern="1200">
          <a:solidFill>
            <a:srgbClr val="404347"/>
          </a:solidFill>
          <a:latin typeface="Arial"/>
          <a:ea typeface="+mn-ea"/>
          <a:cs typeface="Arial"/>
        </a:defRPr>
      </a:lvl1pPr>
      <a:lvl2pPr marL="117793" indent="-117793" algn="l" defTabSz="914354" rtl="0" eaLnBrk="1" latinLnBrk="0" hangingPunct="1">
        <a:spcBef>
          <a:spcPts val="840"/>
        </a:spcBef>
        <a:spcAft>
          <a:spcPts val="0"/>
        </a:spcAft>
        <a:buFont typeface="Arial"/>
        <a:buChar char="•"/>
        <a:defRPr sz="1200" b="0" i="0" kern="1200">
          <a:solidFill>
            <a:srgbClr val="404347"/>
          </a:solidFill>
          <a:latin typeface="Arial"/>
          <a:ea typeface="+mn-ea"/>
          <a:cs typeface="Arial"/>
        </a:defRPr>
      </a:lvl2pPr>
      <a:lvl3pPr marL="281147" indent="-163354" algn="l" defTabSz="806768" rtl="0" eaLnBrk="1" latinLnBrk="0" hangingPunct="1">
        <a:spcBef>
          <a:spcPts val="560"/>
        </a:spcBef>
        <a:spcAft>
          <a:spcPts val="0"/>
        </a:spcAft>
        <a:buFont typeface="Lucida Grande"/>
        <a:buChar char="–"/>
        <a:defRPr sz="1200" b="0" i="0" kern="1200">
          <a:solidFill>
            <a:srgbClr val="404347"/>
          </a:solidFill>
          <a:latin typeface="Arial"/>
          <a:ea typeface="+mn-ea"/>
          <a:cs typeface="Arial"/>
        </a:defRPr>
      </a:lvl3pPr>
      <a:lvl4pPr marL="400050" indent="-118904" algn="l" defTabSz="914354" rtl="0" eaLnBrk="1" latinLnBrk="0" hangingPunct="1">
        <a:spcBef>
          <a:spcPct val="20000"/>
        </a:spcBef>
        <a:buFont typeface="Arial"/>
        <a:buChar char="•"/>
        <a:defRPr sz="1050" b="0" i="0" kern="1200">
          <a:solidFill>
            <a:srgbClr val="404347"/>
          </a:solidFill>
          <a:latin typeface="Arial"/>
          <a:ea typeface="+mn-ea"/>
          <a:cs typeface="Arial"/>
        </a:defRPr>
      </a:lvl4pPr>
      <a:lvl5pPr marL="598964" indent="-198914" algn="l" defTabSz="914354" rtl="0" eaLnBrk="1" latinLnBrk="0" hangingPunct="1">
        <a:spcBef>
          <a:spcPct val="20000"/>
        </a:spcBef>
        <a:buFont typeface="Arial"/>
        <a:buChar char="–"/>
        <a:tabLst/>
        <a:defRPr sz="1050" b="0" i="0" kern="1200">
          <a:solidFill>
            <a:srgbClr val="404347"/>
          </a:solidFill>
          <a:latin typeface="Arial"/>
          <a:ea typeface="+mn-ea"/>
          <a:cs typeface="Arial"/>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1"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6.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6.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6.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W:\MARCOMM\02 IMAGE LIBRARY\RESORT PHOTOS HIRES\BEACH\Beach - Dream Beds.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17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74971BB6-1E3E-4357-BA67-16A58EFA7BA6}" type="slidenum">
              <a:rPr lang="en-US" smtClean="0"/>
              <a:pPr/>
              <a:t>1</a:t>
            </a:fld>
            <a:endParaRPr lang="en-US"/>
          </a:p>
        </p:txBody>
      </p:sp>
      <p:sp>
        <p:nvSpPr>
          <p:cNvPr id="11" name="Text Placeholder 10"/>
          <p:cNvSpPr>
            <a:spLocks noGrp="1"/>
          </p:cNvSpPr>
          <p:nvPr>
            <p:ph type="body" sz="quarter" idx="16"/>
          </p:nvPr>
        </p:nvSpPr>
        <p:spPr/>
        <p:txBody>
          <a:bodyPr/>
          <a:lstStyle/>
          <a:p>
            <a:r>
              <a:rPr lang="en-US" dirty="0" smtClean="0">
                <a:solidFill>
                  <a:schemeClr val="tx1"/>
                </a:solidFill>
              </a:rPr>
              <a:t>Bali, Indonesia</a:t>
            </a:r>
            <a:endParaRPr lang="en-US" dirty="0">
              <a:solidFill>
                <a:schemeClr val="tx1"/>
              </a:solidFill>
            </a:endParaRPr>
          </a:p>
          <a:p>
            <a:endParaRPr lang="en-US" dirty="0"/>
          </a:p>
        </p:txBody>
      </p:sp>
      <p:sp>
        <p:nvSpPr>
          <p:cNvPr id="9" name="Title 8"/>
          <p:cNvSpPr>
            <a:spLocks noGrp="1"/>
          </p:cNvSpPr>
          <p:nvPr>
            <p:ph type="title" idx="4294967295"/>
          </p:nvPr>
        </p:nvSpPr>
        <p:spPr>
          <a:xfrm>
            <a:off x="215043" y="831768"/>
            <a:ext cx="8475663" cy="1333500"/>
          </a:xfrm>
        </p:spPr>
        <p:txBody>
          <a:bodyPr/>
          <a:lstStyle/>
          <a:p>
            <a:r>
              <a:rPr lang="en-US" dirty="0">
                <a:solidFill>
                  <a:schemeClr val="tx1"/>
                </a:solidFill>
              </a:rPr>
              <a:t>The Westin Resort </a:t>
            </a:r>
            <a:r>
              <a:rPr lang="en-US" dirty="0" smtClean="0">
                <a:solidFill>
                  <a:schemeClr val="tx1"/>
                </a:solidFill>
              </a:rPr>
              <a:t/>
            </a:r>
            <a:br>
              <a:rPr lang="en-US" dirty="0" smtClean="0">
                <a:solidFill>
                  <a:schemeClr val="tx1"/>
                </a:solidFill>
              </a:rPr>
            </a:br>
            <a:r>
              <a:rPr lang="en-US" dirty="0" smtClean="0">
                <a:solidFill>
                  <a:schemeClr val="tx1"/>
                </a:solidFill>
              </a:rPr>
              <a:t>Nusa </a:t>
            </a:r>
            <a:r>
              <a:rPr lang="en-US" dirty="0" err="1" smtClean="0">
                <a:solidFill>
                  <a:schemeClr val="tx1"/>
                </a:solidFill>
              </a:rPr>
              <a:t>Dua</a:t>
            </a:r>
            <a:r>
              <a:rPr lang="en-US" dirty="0" smtClean="0">
                <a:solidFill>
                  <a:schemeClr val="tx1"/>
                </a:solidFill>
              </a:rPr>
              <a:t>, Bali</a:t>
            </a:r>
            <a:endParaRPr lang="en-US" dirty="0">
              <a:solidFill>
                <a:schemeClr val="tx1"/>
              </a:solidFill>
            </a:endParaRPr>
          </a:p>
        </p:txBody>
      </p:sp>
      <p:cxnSp>
        <p:nvCxnSpPr>
          <p:cNvPr id="16" name="Straight Connector 15"/>
          <p:cNvCxnSpPr/>
          <p:nvPr/>
        </p:nvCxnSpPr>
        <p:spPr>
          <a:xfrm flipH="1">
            <a:off x="284310" y="2254390"/>
            <a:ext cx="8571827" cy="150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bwMode="gray">
          <a:xfrm>
            <a:off x="195828" y="6480047"/>
            <a:ext cx="8447639" cy="180356"/>
          </a:xfrm>
          <a:prstGeom prst="rect">
            <a:avLst/>
          </a:prstGeom>
          <a:noFill/>
        </p:spPr>
        <p:txBody>
          <a:bodyPr wrap="square" lIns="102413" tIns="51206" rIns="102413" bIns="51206" rtlCol="0">
            <a:spAutoFit/>
          </a:bodyPr>
          <a:lstStyle/>
          <a:p>
            <a:pPr defTabSz="1024128">
              <a:defRPr/>
            </a:pPr>
            <a:r>
              <a:rPr lang="en-US" sz="500" kern="500" spc="7" dirty="0">
                <a:latin typeface="Arial"/>
                <a:cs typeface="Arial"/>
              </a:rPr>
              <a:t>©2018 Marriott International, Inc. All Rights Reserved. For internal use only. CONFIDENTIAL &amp; PROPRIETARY – May not be reproduced, disclosed or distributed without the express written permission of Marriott International, Inc.</a:t>
            </a:r>
          </a:p>
        </p:txBody>
      </p:sp>
    </p:spTree>
    <p:extLst>
      <p:ext uri="{BB962C8B-B14F-4D97-AF65-F5344CB8AC3E}">
        <p14:creationId xmlns:p14="http://schemas.microsoft.com/office/powerpoint/2010/main" val="244870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6103" r="8803"/>
          <a:stretch/>
        </p:blipFill>
        <p:spPr/>
      </p:pic>
      <p:sp>
        <p:nvSpPr>
          <p:cNvPr id="3" name="Slide Number Placeholder 2"/>
          <p:cNvSpPr>
            <a:spLocks noGrp="1"/>
          </p:cNvSpPr>
          <p:nvPr>
            <p:ph type="sldNum" sz="quarter" idx="12"/>
          </p:nvPr>
        </p:nvSpPr>
        <p:spPr/>
        <p:txBody>
          <a:bodyPr/>
          <a:lstStyle/>
          <a:p>
            <a:fld id="{74971BB6-1E3E-4357-BA67-16A58EFA7BA6}" type="slidenum">
              <a:rPr lang="en-US" smtClean="0"/>
              <a:pPr/>
              <a:t>10</a:t>
            </a:fld>
            <a:endParaRPr lang="en-US"/>
          </a:p>
        </p:txBody>
      </p:sp>
      <p:sp>
        <p:nvSpPr>
          <p:cNvPr id="4" name="Text Placeholder 3"/>
          <p:cNvSpPr>
            <a:spLocks noGrp="1"/>
          </p:cNvSpPr>
          <p:nvPr>
            <p:ph type="body" sz="quarter" idx="18"/>
          </p:nvPr>
        </p:nvSpPr>
        <p:spPr>
          <a:xfrm>
            <a:off x="0" y="5667394"/>
            <a:ext cx="838200" cy="342864"/>
          </a:xfrm>
        </p:spPr>
        <p:txBody>
          <a:bodyPr/>
          <a:lstStyle/>
          <a:p>
            <a:r>
              <a:rPr lang="en-US" dirty="0" smtClean="0"/>
              <a:t>LOBBY</a:t>
            </a:r>
            <a:endParaRPr lang="en-US" dirty="0"/>
          </a:p>
        </p:txBody>
      </p:sp>
    </p:spTree>
    <p:extLst>
      <p:ext uri="{BB962C8B-B14F-4D97-AF65-F5344CB8AC3E}">
        <p14:creationId xmlns:p14="http://schemas.microsoft.com/office/powerpoint/2010/main" val="581930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4330" r="10576"/>
          <a:stretch/>
        </p:blipFill>
        <p:spPr/>
      </p:pic>
      <p:sp>
        <p:nvSpPr>
          <p:cNvPr id="3" name="Slide Number Placeholder 2"/>
          <p:cNvSpPr>
            <a:spLocks noGrp="1"/>
          </p:cNvSpPr>
          <p:nvPr>
            <p:ph type="sldNum" sz="quarter" idx="12"/>
          </p:nvPr>
        </p:nvSpPr>
        <p:spPr/>
        <p:txBody>
          <a:bodyPr/>
          <a:lstStyle/>
          <a:p>
            <a:fld id="{74971BB6-1E3E-4357-BA67-16A58EFA7BA6}" type="slidenum">
              <a:rPr lang="en-US" smtClean="0"/>
              <a:pPr/>
              <a:t>11</a:t>
            </a:fld>
            <a:endParaRPr lang="en-US"/>
          </a:p>
        </p:txBody>
      </p:sp>
      <p:sp>
        <p:nvSpPr>
          <p:cNvPr id="4" name="Text Placeholder 3"/>
          <p:cNvSpPr>
            <a:spLocks noGrp="1"/>
          </p:cNvSpPr>
          <p:nvPr>
            <p:ph type="body" sz="quarter" idx="18"/>
          </p:nvPr>
        </p:nvSpPr>
        <p:spPr>
          <a:xfrm>
            <a:off x="0" y="5667394"/>
            <a:ext cx="812800" cy="342864"/>
          </a:xfrm>
        </p:spPr>
        <p:txBody>
          <a:bodyPr/>
          <a:lstStyle/>
          <a:p>
            <a:r>
              <a:rPr lang="en-US" dirty="0" smtClean="0"/>
              <a:t>LOBBY</a:t>
            </a:r>
            <a:endParaRPr lang="en-US" dirty="0"/>
          </a:p>
        </p:txBody>
      </p:sp>
    </p:spTree>
    <p:extLst>
      <p:ext uri="{BB962C8B-B14F-4D97-AF65-F5344CB8AC3E}">
        <p14:creationId xmlns:p14="http://schemas.microsoft.com/office/powerpoint/2010/main" val="953253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971BB6-1E3E-4357-BA67-16A58EFA7BA6}" type="slidenum">
              <a:rPr lang="en-US" smtClean="0"/>
              <a:pPr/>
              <a:t>12</a:t>
            </a:fld>
            <a:endParaRPr lang="en-US"/>
          </a:p>
        </p:txBody>
      </p:sp>
      <p:sp>
        <p:nvSpPr>
          <p:cNvPr id="6" name="Title 5"/>
          <p:cNvSpPr>
            <a:spLocks noGrp="1"/>
          </p:cNvSpPr>
          <p:nvPr>
            <p:ph type="title"/>
          </p:nvPr>
        </p:nvSpPr>
        <p:spPr/>
        <p:txBody>
          <a:bodyPr/>
          <a:lstStyle/>
          <a:p>
            <a:r>
              <a:rPr lang="en-US" dirty="0" smtClean="0"/>
              <a:t>Resort Map</a:t>
            </a:r>
            <a:endParaRPr lang="en-US" dirty="0"/>
          </a:p>
        </p:txBody>
      </p:sp>
      <p:pic>
        <p:nvPicPr>
          <p:cNvPr id="1026" name="Picture 2" descr="W:\00 RESORT COLLATERALS\MAPS\Resort Map.jpg"/>
          <p:cNvPicPr>
            <a:picLocks noChangeAspect="1" noChangeArrowheads="1"/>
          </p:cNvPicPr>
          <p:nvPr/>
        </p:nvPicPr>
        <p:blipFill rotWithShape="1">
          <a:blip r:embed="rId2">
            <a:extLst>
              <a:ext uri="{28A0092B-C50C-407E-A947-70E740481C1C}">
                <a14:useLocalDpi xmlns:a14="http://schemas.microsoft.com/office/drawing/2010/main" val="0"/>
              </a:ext>
            </a:extLst>
          </a:blip>
          <a:srcRect t="5610" b="28803"/>
          <a:stretch/>
        </p:blipFill>
        <p:spPr bwMode="auto">
          <a:xfrm>
            <a:off x="284163" y="2281473"/>
            <a:ext cx="8568289" cy="397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7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Kids Welcome</a:t>
            </a:r>
            <a:endParaRPr lang="en-US" dirty="0"/>
          </a:p>
        </p:txBody>
      </p:sp>
      <p:sp>
        <p:nvSpPr>
          <p:cNvPr id="4" name="Text Placeholder 3"/>
          <p:cNvSpPr>
            <a:spLocks noGrp="1"/>
          </p:cNvSpPr>
          <p:nvPr>
            <p:ph type="body" sz="quarter" idx="19"/>
          </p:nvPr>
        </p:nvSpPr>
        <p:spPr/>
        <p:txBody>
          <a:bodyPr/>
          <a:lstStyle/>
          <a:p>
            <a:pPr>
              <a:spcBef>
                <a:spcPct val="0"/>
              </a:spcBef>
            </a:pPr>
            <a:r>
              <a:rPr lang="en-US" altLang="en-US" dirty="0">
                <a:solidFill>
                  <a:srgbClr val="404040"/>
                </a:solidFill>
                <a:latin typeface="Arial" panose="020B0604020202020204" pitchFamily="34" charset="0"/>
                <a:cs typeface="Arial" panose="020B0604020202020204" pitchFamily="34" charset="0"/>
              </a:rPr>
              <a:t>For our young customers, Westin offers a dedicated Kids Check-in Corner. Our family friendly resort offers an assortment of complimentary facilities for young travelers, including a 12-metre waterslide in the freshwater pool. Set in a quiet garden corner and shaded by tropical greenery, we offer more than just a playground for children. The Westin Family kids club is an interactive environment that offers fun, games and educational activities courtesy of Westin.</a:t>
            </a:r>
          </a:p>
          <a:p>
            <a:pPr>
              <a:spcBef>
                <a:spcPct val="0"/>
              </a:spcBef>
            </a:pPr>
            <a:endParaRPr lang="en-US" altLang="en-US" dirty="0">
              <a:solidFill>
                <a:srgbClr val="404040"/>
              </a:solidFill>
              <a:latin typeface="Arial" panose="020B0604020202020204" pitchFamily="34" charset="0"/>
              <a:cs typeface="Arial" panose="020B0604020202020204" pitchFamily="34" charset="0"/>
            </a:endParaRPr>
          </a:p>
          <a:p>
            <a:pPr>
              <a:spcBef>
                <a:spcPct val="0"/>
              </a:spcBef>
            </a:pPr>
            <a:endParaRPr lang="en-US" altLang="en-US" dirty="0">
              <a:solidFill>
                <a:srgbClr val="404040"/>
              </a:solidFill>
              <a:latin typeface="Arial" panose="020B0604020202020204" pitchFamily="34" charset="0"/>
              <a:cs typeface="Arial" panose="020B0604020202020204" pitchFamily="34" charset="0"/>
            </a:endParaRPr>
          </a:p>
        </p:txBody>
      </p:sp>
      <p:pic>
        <p:nvPicPr>
          <p:cNvPr id="20" name="Picture Placeholder 8"/>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l="27862" t="735" r="805" b="2"/>
          <a:stretch/>
        </p:blipFill>
        <p:spPr>
          <a:xfrm>
            <a:off x="3176588" y="3676650"/>
            <a:ext cx="2773853" cy="2573338"/>
          </a:xfrm>
        </p:spPr>
      </p:pic>
      <p:pic>
        <p:nvPicPr>
          <p:cNvPr id="21" name="Picture Placeholder 10"/>
          <p:cNvPicPr>
            <a:picLocks noGrp="1" noChangeAspect="1"/>
          </p:cNvPicPr>
          <p:nvPr>
            <p:ph type="pic" sz="quarter" idx="21"/>
          </p:nvPr>
        </p:nvPicPr>
        <p:blipFill rotWithShape="1">
          <a:blip r:embed="rId3" cstate="screen">
            <a:extLst>
              <a:ext uri="{28A0092B-C50C-407E-A947-70E740481C1C}">
                <a14:useLocalDpi xmlns:a14="http://schemas.microsoft.com/office/drawing/2010/main"/>
              </a:ext>
            </a:extLst>
          </a:blip>
          <a:srcRect l="14405" r="14236" b="2"/>
          <a:stretch/>
        </p:blipFill>
        <p:spPr>
          <a:xfrm>
            <a:off x="6072188" y="3667125"/>
            <a:ext cx="2764709" cy="2582863"/>
          </a:xfrm>
        </p:spPr>
      </p:pic>
      <p:pic>
        <p:nvPicPr>
          <p:cNvPr id="25" name="Picture Placeholder 24"/>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l="17938" r="17938"/>
          <a:stretch>
            <a:fillRect/>
          </a:stretch>
        </p:blipFill>
        <p:spPr/>
      </p:pic>
      <p:pic>
        <p:nvPicPr>
          <p:cNvPr id="26" name="Picture Placeholder 24"/>
          <p:cNvPicPr>
            <a:picLocks noGrp="1" noChangeAspect="1"/>
          </p:cNvPicPr>
          <p:nvPr>
            <p:ph type="pic" sz="quarter" idx="20"/>
          </p:nvPr>
        </p:nvPicPr>
        <p:blipFill rotWithShape="1">
          <a:blip r:embed="rId4" cstate="print">
            <a:extLst>
              <a:ext uri="{28A0092B-C50C-407E-A947-70E740481C1C}">
                <a14:useLocalDpi xmlns:a14="http://schemas.microsoft.com/office/drawing/2010/main" val="0"/>
              </a:ext>
            </a:extLst>
          </a:blip>
          <a:srcRect l="17387" r="17938"/>
          <a:stretch/>
        </p:blipFill>
        <p:spPr>
          <a:xfrm>
            <a:off x="3176588" y="722788"/>
            <a:ext cx="2797665" cy="2823305"/>
          </a:xfrm>
        </p:spPr>
      </p:pic>
      <p:pic>
        <p:nvPicPr>
          <p:cNvPr id="28" name="Picture Placeholder 27"/>
          <p:cNvPicPr>
            <a:picLocks noGrp="1" noChangeAspect="1"/>
          </p:cNvPicPr>
          <p:nvPr>
            <p:ph type="pic" sz="quarter" idx="20"/>
          </p:nvPr>
        </p:nvPicPr>
        <p:blipFill>
          <a:blip r:embed="rId5" cstate="print">
            <a:extLst>
              <a:ext uri="{28A0092B-C50C-407E-A947-70E740481C1C}">
                <a14:useLocalDpi xmlns:a14="http://schemas.microsoft.com/office/drawing/2010/main" val="0"/>
              </a:ext>
            </a:extLst>
          </a:blip>
          <a:srcRect l="16624" r="16624"/>
          <a:stretch>
            <a:fillRect/>
          </a:stretch>
        </p:blipFill>
        <p:spPr/>
      </p:pic>
    </p:spTree>
    <p:extLst>
      <p:ext uri="{BB962C8B-B14F-4D97-AF65-F5344CB8AC3E}">
        <p14:creationId xmlns:p14="http://schemas.microsoft.com/office/powerpoint/2010/main" val="3866626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74971BB6-1E3E-4357-BA67-16A58EFA7BA6}" type="slidenum">
              <a:rPr lang="en-US" smtClean="0"/>
              <a:pPr/>
              <a:t>14</a:t>
            </a:fld>
            <a:endParaRPr lang="en-US"/>
          </a:p>
        </p:txBody>
      </p:sp>
      <p:sp>
        <p:nvSpPr>
          <p:cNvPr id="4" name="Title 3"/>
          <p:cNvSpPr>
            <a:spLocks noGrp="1"/>
          </p:cNvSpPr>
          <p:nvPr>
            <p:ph type="title"/>
          </p:nvPr>
        </p:nvSpPr>
        <p:spPr/>
        <p:txBody>
          <a:bodyPr/>
          <a:lstStyle/>
          <a:p>
            <a:r>
              <a:rPr lang="en-US" dirty="0" smtClean="0"/>
              <a:t>Family Suite</a:t>
            </a:r>
            <a:endParaRPr lang="en-US" dirty="0"/>
          </a:p>
        </p:txBody>
      </p:sp>
      <p:sp>
        <p:nvSpPr>
          <p:cNvPr id="2" name="Content Placeholder 1"/>
          <p:cNvSpPr>
            <a:spLocks noGrp="1"/>
          </p:cNvSpPr>
          <p:nvPr>
            <p:ph type="body" sz="quarter" idx="19"/>
          </p:nvPr>
        </p:nvSpPr>
        <p:spPr/>
        <p:txBody>
          <a:bodyPr/>
          <a:lstStyle/>
          <a:p>
            <a:pPr>
              <a:spcBef>
                <a:spcPct val="0"/>
              </a:spcBef>
              <a:defRPr/>
            </a:pPr>
            <a:r>
              <a:rPr lang="en-US" dirty="0"/>
              <a:t>Our expansive Family Suite is designed to make traveling with kids a whole lot easier. This Bali family accommodation category comes with two private bedrooms and a separate living area. There’s plenty of space for everyone to relax and recharge after a fun day out in the tropics. The suite even features a DVD player and assorted board games to keep youngsters entertained for hours. A daybed in the kid’s room is large enough to sleep an adult. (1,259 Square Feet / 117 Square Meters)</a:t>
            </a:r>
            <a:endParaRPr lang="en-US" dirty="0">
              <a:solidFill>
                <a:schemeClr val="bg1"/>
              </a:solidFill>
              <a:latin typeface="Arial" panose="020B0604020202020204" pitchFamily="34" charset="0"/>
              <a:cs typeface="Arial" panose="020B0604020202020204" pitchFamily="34" charset="0"/>
            </a:endParaRPr>
          </a:p>
        </p:txBody>
      </p:sp>
      <p:pic>
        <p:nvPicPr>
          <p:cNvPr id="13" name="Picture 3" descr="W:\MARCOMM\02 IMAGE LIBRARY\RESORT PHOTOS\ROOM\Family Suite\Family Suite Children Bedroom.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26929" b="8846"/>
          <a:stretch/>
        </p:blipFill>
        <p:spPr bwMode="auto">
          <a:xfrm>
            <a:off x="3176588" y="712788"/>
            <a:ext cx="5683248" cy="27375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00 RESORT PHOTOS &amp; VIDEOS\LOW RESOLUTION PHOTOS\ROOM\Family Suite\Family Suite Living Room.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5095" b="5254"/>
          <a:stretch/>
        </p:blipFill>
        <p:spPr bwMode="auto">
          <a:xfrm>
            <a:off x="3176588" y="3555999"/>
            <a:ext cx="5683248" cy="2693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4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360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W:\00 RESORT PHOTOS &amp; VIDEOS\HIGH RESOLUTION PHOTOS\WESTIN FAMILY KIDS CLUB\Westin Family - Kids Club4.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177" r="3177"/>
          <a:stretch/>
        </p:blipFill>
        <p:spPr bwMode="auto">
          <a:xfrm>
            <a:off x="3176586" y="712788"/>
            <a:ext cx="5683251" cy="3623543"/>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74971BB6-1E3E-4357-BA67-16A58EFA7BA6}" type="slidenum">
              <a:rPr lang="en-US" smtClean="0"/>
              <a:pPr/>
              <a:t>16</a:t>
            </a:fld>
            <a:endParaRPr lang="en-US"/>
          </a:p>
        </p:txBody>
      </p:sp>
      <p:sp>
        <p:nvSpPr>
          <p:cNvPr id="4" name="Title 3"/>
          <p:cNvSpPr>
            <a:spLocks noGrp="1"/>
          </p:cNvSpPr>
          <p:nvPr>
            <p:ph type="title"/>
          </p:nvPr>
        </p:nvSpPr>
        <p:spPr/>
        <p:txBody>
          <a:bodyPr>
            <a:normAutofit/>
          </a:bodyPr>
          <a:lstStyle/>
          <a:p>
            <a:r>
              <a:rPr lang="en-US" sz="2200" dirty="0" smtClean="0"/>
              <a:t>Westin Family </a:t>
            </a:r>
            <a:br>
              <a:rPr lang="en-US" sz="2200" dirty="0" smtClean="0"/>
            </a:br>
            <a:r>
              <a:rPr lang="en-US" sz="2200" dirty="0" smtClean="0"/>
              <a:t>Kids Club</a:t>
            </a:r>
            <a:endParaRPr lang="en-US" sz="2200" dirty="0"/>
          </a:p>
        </p:txBody>
      </p:sp>
      <p:sp>
        <p:nvSpPr>
          <p:cNvPr id="2" name="Content Placeholder 1"/>
          <p:cNvSpPr>
            <a:spLocks noGrp="1"/>
          </p:cNvSpPr>
          <p:nvPr>
            <p:ph type="body" sz="quarter" idx="19"/>
          </p:nvPr>
        </p:nvSpPr>
        <p:spPr/>
        <p:txBody>
          <a:bodyPr>
            <a:noAutofit/>
          </a:bodyPr>
          <a:lstStyle/>
          <a:p>
            <a:r>
              <a:rPr lang="en-US" dirty="0"/>
              <a:t>Our family friendly resort in Bali offers an assortment of complimentary facilities just for young travelers. </a:t>
            </a:r>
            <a:r>
              <a:rPr lang="en-US" dirty="0" smtClean="0"/>
              <a:t/>
            </a:r>
            <a:br>
              <a:rPr lang="en-US" dirty="0" smtClean="0"/>
            </a:br>
            <a:r>
              <a:rPr lang="en-US" dirty="0" smtClean="0"/>
              <a:t>There </a:t>
            </a:r>
            <a:r>
              <a:rPr lang="en-US" dirty="0"/>
              <a:t>is Westin Family kids club, a supervised </a:t>
            </a:r>
            <a:r>
              <a:rPr lang="en-US" dirty="0" smtClean="0"/>
              <a:t>center </a:t>
            </a:r>
            <a:r>
              <a:rPr lang="en-US" dirty="0"/>
              <a:t>with games, toys and enriching activities to give parents complete peace of mind. </a:t>
            </a:r>
          </a:p>
          <a:p>
            <a:r>
              <a:rPr lang="en-US" dirty="0"/>
              <a:t>Renowned as one of the most desirable Bali family resorts in the area, the spacious outdoor playground caters to children between the ages of 4 - 12 years and features fun activities such as face painting, kite making, fishing, movie night, stargazing and much more.</a:t>
            </a:r>
          </a:p>
        </p:txBody>
      </p:sp>
      <p:pic>
        <p:nvPicPr>
          <p:cNvPr id="13314" name="Picture 2" descr="W:\00 RESORT PHOTOS &amp; VIDEOS\LOW RESOLUTION PHOTOS\WESTIN FAMILY\Westin Family - Toddler area.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937" r="9069"/>
          <a:stretch/>
        </p:blipFill>
        <p:spPr bwMode="auto">
          <a:xfrm>
            <a:off x="6136220" y="4408901"/>
            <a:ext cx="2723618" cy="1841087"/>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W:\00 RESORT PHOTOS &amp; VIDEOS\LOW RESOLUTION PHOTOS\WESTIN FAMILY\Westin Family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773"/>
          <a:stretch/>
        </p:blipFill>
        <p:spPr bwMode="auto">
          <a:xfrm>
            <a:off x="3181349" y="4408901"/>
            <a:ext cx="2895601" cy="183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4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noAutofit/>
          </a:bodyPr>
          <a:lstStyle/>
          <a:p>
            <a:r>
              <a:rPr lang="en-US" dirty="0" smtClean="0"/>
              <a:t>Parent’s Night out*</a:t>
            </a:r>
          </a:p>
          <a:p>
            <a:pPr>
              <a:spcBef>
                <a:spcPct val="0"/>
              </a:spcBef>
            </a:pPr>
            <a:r>
              <a:rPr lang="en-US" altLang="en-US" b="0" cap="none" dirty="0" smtClean="0">
                <a:solidFill>
                  <a:srgbClr val="4D4D4D"/>
                </a:solidFill>
                <a:latin typeface="Arial" panose="020B0604020202020204" pitchFamily="34" charset="0"/>
                <a:cs typeface="Arial" panose="020B0604020202020204" pitchFamily="34" charset="0"/>
              </a:rPr>
              <a:t>Enjoy a relaxing evening out as we entertain your children with an array of fun activities at our kids club. </a:t>
            </a:r>
          </a:p>
          <a:p>
            <a:pPr>
              <a:spcBef>
                <a:spcPct val="0"/>
              </a:spcBef>
            </a:pPr>
            <a:endParaRPr lang="en-US" altLang="en-US" b="0" cap="none" dirty="0" smtClean="0">
              <a:solidFill>
                <a:srgbClr val="4D4D4D"/>
              </a:solidFill>
              <a:latin typeface="Arial" panose="020B0604020202020204" pitchFamily="34" charset="0"/>
              <a:cs typeface="Arial" panose="020B0604020202020204" pitchFamily="34" charset="0"/>
            </a:endParaRPr>
          </a:p>
          <a:p>
            <a:pPr>
              <a:spcBef>
                <a:spcPct val="0"/>
              </a:spcBef>
            </a:pPr>
            <a:r>
              <a:rPr lang="en-US" altLang="en-US" b="0" cap="none" dirty="0" smtClean="0">
                <a:solidFill>
                  <a:srgbClr val="4D4D4D"/>
                </a:solidFill>
                <a:latin typeface="Arial" panose="020B0604020202020204" pitchFamily="34" charset="0"/>
                <a:cs typeface="Arial" panose="020B0604020202020204" pitchFamily="34" charset="0"/>
              </a:rPr>
              <a:t>*Subject to availability and prior reservation is required.</a:t>
            </a:r>
            <a:endParaRPr lang="en-US" b="0" cap="none" dirty="0" smtClean="0">
              <a:latin typeface="Arial" panose="020B0604020202020204" pitchFamily="34" charset="0"/>
              <a:cs typeface="Arial" panose="020B0604020202020204" pitchFamily="34" charset="0"/>
            </a:endParaRPr>
          </a:p>
          <a:p>
            <a:endParaRPr lang="en-US" b="0" cap="none" dirty="0"/>
          </a:p>
        </p:txBody>
      </p:sp>
      <p:sp>
        <p:nvSpPr>
          <p:cNvPr id="2" name="Title 1"/>
          <p:cNvSpPr>
            <a:spLocks noGrp="1"/>
          </p:cNvSpPr>
          <p:nvPr>
            <p:ph type="title"/>
          </p:nvPr>
        </p:nvSpPr>
        <p:spPr/>
        <p:txBody>
          <a:bodyPr/>
          <a:lstStyle/>
          <a:p>
            <a:r>
              <a:rPr lang="en-US" dirty="0" smtClean="0"/>
              <a:t>Kids Club Program Highlights</a:t>
            </a:r>
            <a:endParaRPr lang="en-US" dirty="0"/>
          </a:p>
        </p:txBody>
      </p:sp>
      <p:sp>
        <p:nvSpPr>
          <p:cNvPr id="11" name="Text Placeholder 10"/>
          <p:cNvSpPr>
            <a:spLocks noGrp="1"/>
          </p:cNvSpPr>
          <p:nvPr>
            <p:ph type="body" sz="quarter" idx="16"/>
          </p:nvPr>
        </p:nvSpPr>
        <p:spPr>
          <a:xfrm>
            <a:off x="3152743" y="2321045"/>
            <a:ext cx="2733653" cy="4003555"/>
          </a:xfrm>
        </p:spPr>
        <p:txBody>
          <a:bodyPr>
            <a:noAutofit/>
          </a:bodyPr>
          <a:lstStyle/>
          <a:p>
            <a:r>
              <a:rPr lang="en-US" dirty="0" smtClean="0"/>
              <a:t>Kids Yoga</a:t>
            </a:r>
            <a:r>
              <a:rPr lang="en-US" b="0" dirty="0" smtClean="0"/>
              <a:t> - </a:t>
            </a:r>
            <a:r>
              <a:rPr lang="en-GB" altLang="en-US" b="0" cap="none" dirty="0" smtClean="0">
                <a:solidFill>
                  <a:srgbClr val="4D4D4D"/>
                </a:solidFill>
                <a:latin typeface="Arial" panose="020B0604020202020204" pitchFamily="34" charset="0"/>
                <a:cs typeface="Arial" panose="020B0604020202020204" pitchFamily="34" charset="0"/>
              </a:rPr>
              <a:t>O</a:t>
            </a:r>
            <a:r>
              <a:rPr lang="en-US" altLang="en-US" b="0" cap="none" dirty="0" err="1" smtClean="0">
                <a:solidFill>
                  <a:srgbClr val="4D4D4D"/>
                </a:solidFill>
                <a:latin typeface="Arial" panose="020B0604020202020204" pitchFamily="34" charset="0"/>
                <a:cs typeface="Arial" panose="020B0604020202020204" pitchFamily="34" charset="0"/>
              </a:rPr>
              <a:t>ur</a:t>
            </a:r>
            <a:r>
              <a:rPr lang="en-US" altLang="en-US" b="0" cap="none" dirty="0" smtClean="0">
                <a:solidFill>
                  <a:srgbClr val="4D4D4D"/>
                </a:solidFill>
                <a:latin typeface="Arial" panose="020B0604020202020204" pitchFamily="34" charset="0"/>
                <a:cs typeface="Arial" panose="020B0604020202020204" pitchFamily="34" charset="0"/>
              </a:rPr>
              <a:t> yoga master will conduct a guided session of gentle stretching and breathing exercises especially for youngsters.   </a:t>
            </a:r>
            <a:br>
              <a:rPr lang="en-US" altLang="en-US" b="0" cap="none" dirty="0" smtClean="0">
                <a:solidFill>
                  <a:srgbClr val="4D4D4D"/>
                </a:solidFill>
                <a:latin typeface="Arial" panose="020B0604020202020204" pitchFamily="34" charset="0"/>
                <a:cs typeface="Arial" panose="020B0604020202020204" pitchFamily="34" charset="0"/>
              </a:rPr>
            </a:br>
            <a:r>
              <a:rPr lang="en-US" altLang="en-US" b="0" cap="none" dirty="0" smtClean="0">
                <a:solidFill>
                  <a:srgbClr val="4D4D4D"/>
                </a:solidFill>
                <a:latin typeface="Arial" panose="020B0604020202020204" pitchFamily="34" charset="0"/>
                <a:cs typeface="Arial" panose="020B0604020202020204" pitchFamily="34" charset="0"/>
              </a:rPr>
              <a:t>Recommended for age 6 upwards.</a:t>
            </a:r>
          </a:p>
          <a:p>
            <a:r>
              <a:rPr lang="en-GB" altLang="en-US" dirty="0" smtClean="0">
                <a:solidFill>
                  <a:srgbClr val="4D4D4D"/>
                </a:solidFill>
                <a:latin typeface="Arial" panose="020B0604020202020204" pitchFamily="34" charset="0"/>
                <a:cs typeface="Arial" panose="020B0604020202020204" pitchFamily="34" charset="0"/>
              </a:rPr>
              <a:t>Star </a:t>
            </a:r>
            <a:r>
              <a:rPr lang="en-GB" altLang="en-US" dirty="0">
                <a:solidFill>
                  <a:srgbClr val="4D4D4D"/>
                </a:solidFill>
                <a:latin typeface="Arial" panose="020B0604020202020204" pitchFamily="34" charset="0"/>
                <a:cs typeface="Arial" panose="020B0604020202020204" pitchFamily="34" charset="0"/>
              </a:rPr>
              <a:t>Gazing</a:t>
            </a:r>
            <a:r>
              <a:rPr lang="en-GB" altLang="en-US" b="0" dirty="0">
                <a:solidFill>
                  <a:srgbClr val="4D4D4D"/>
                </a:solidFill>
                <a:latin typeface="Arial" panose="020B0604020202020204" pitchFamily="34" charset="0"/>
                <a:cs typeface="Arial" panose="020B0604020202020204" pitchFamily="34" charset="0"/>
              </a:rPr>
              <a:t> </a:t>
            </a:r>
            <a:r>
              <a:rPr lang="en-GB" altLang="en-US" b="0" dirty="0" smtClean="0">
                <a:solidFill>
                  <a:srgbClr val="4D4D4D"/>
                </a:solidFill>
                <a:latin typeface="Arial" panose="020B0604020202020204" pitchFamily="34" charset="0"/>
                <a:cs typeface="Arial" panose="020B0604020202020204" pitchFamily="34" charset="0"/>
              </a:rPr>
              <a:t>- </a:t>
            </a:r>
            <a:r>
              <a:rPr lang="en-GB" altLang="en-US" b="0" cap="none" dirty="0" smtClean="0">
                <a:solidFill>
                  <a:srgbClr val="4D4D4D"/>
                </a:solidFill>
                <a:latin typeface="Arial" panose="020B0604020202020204" pitchFamily="34" charset="0"/>
                <a:cs typeface="Arial" panose="020B0604020202020204" pitchFamily="34" charset="0"/>
              </a:rPr>
              <a:t>U</a:t>
            </a:r>
            <a:r>
              <a:rPr lang="en-US" altLang="en-US" b="0" cap="none" dirty="0" smtClean="0">
                <a:solidFill>
                  <a:srgbClr val="4D4D4D"/>
                </a:solidFill>
                <a:latin typeface="Arial" panose="020B0604020202020204" pitchFamily="34" charset="0"/>
                <a:cs typeface="Arial" panose="020B0604020202020204" pitchFamily="34" charset="0"/>
              </a:rPr>
              <a:t>se a map of the sky to view the stars and learn how the different constellations were interpreted by local cultures.</a:t>
            </a:r>
            <a:endParaRPr lang="en-GB" altLang="en-US" b="0" cap="none" dirty="0">
              <a:solidFill>
                <a:srgbClr val="4D4D4D"/>
              </a:solidFill>
              <a:latin typeface="Arial" panose="020B0604020202020204" pitchFamily="34" charset="0"/>
              <a:cs typeface="Arial" panose="020B0604020202020204" pitchFamily="34" charset="0"/>
            </a:endParaRPr>
          </a:p>
        </p:txBody>
      </p:sp>
      <p:sp>
        <p:nvSpPr>
          <p:cNvPr id="13" name="Text Placeholder 12"/>
          <p:cNvSpPr>
            <a:spLocks noGrp="1"/>
          </p:cNvSpPr>
          <p:nvPr>
            <p:ph type="body" sz="quarter" idx="18"/>
          </p:nvPr>
        </p:nvSpPr>
        <p:spPr/>
        <p:txBody>
          <a:bodyPr>
            <a:noAutofit/>
          </a:bodyPr>
          <a:lstStyle/>
          <a:p>
            <a:pPr>
              <a:spcBef>
                <a:spcPct val="0"/>
              </a:spcBef>
            </a:pPr>
            <a:r>
              <a:rPr lang="en-GB" altLang="en-US" cap="none" dirty="0" smtClean="0">
                <a:solidFill>
                  <a:srgbClr val="4D4D4D"/>
                </a:solidFill>
                <a:latin typeface="Arial" panose="020B0604020202020204" pitchFamily="34" charset="0"/>
                <a:cs typeface="Arial" panose="020B0604020202020204" pitchFamily="34" charset="0"/>
              </a:rPr>
              <a:t>BALINESE DANCE </a:t>
            </a:r>
            <a:r>
              <a:rPr lang="en-GB" altLang="en-US" b="0" cap="none" dirty="0" smtClean="0">
                <a:solidFill>
                  <a:srgbClr val="4D4D4D"/>
                </a:solidFill>
                <a:latin typeface="Arial" panose="020B0604020202020204" pitchFamily="34" charset="0"/>
                <a:cs typeface="Arial" panose="020B0604020202020204" pitchFamily="34" charset="0"/>
              </a:rPr>
              <a:t>- </a:t>
            </a:r>
            <a:r>
              <a:rPr lang="en-US" altLang="en-US" b="0" cap="none" dirty="0" smtClean="0">
                <a:solidFill>
                  <a:srgbClr val="4D4D4D"/>
                </a:solidFill>
                <a:latin typeface="Arial" panose="020B0604020202020204" pitchFamily="34" charset="0"/>
                <a:cs typeface="Arial" panose="020B0604020202020204" pitchFamily="34" charset="0"/>
              </a:rPr>
              <a:t>discover the graceful movements of </a:t>
            </a:r>
            <a:r>
              <a:rPr lang="en-US" altLang="en-US" b="0" cap="none" smtClean="0">
                <a:solidFill>
                  <a:srgbClr val="4D4D4D"/>
                </a:solidFill>
                <a:latin typeface="Arial" panose="020B0604020202020204" pitchFamily="34" charset="0"/>
                <a:cs typeface="Arial" panose="020B0604020202020204" pitchFamily="34" charset="0"/>
              </a:rPr>
              <a:t>traditional </a:t>
            </a:r>
            <a:r>
              <a:rPr lang="en-US" altLang="en-US" b="0" cap="none" dirty="0" err="1">
                <a:solidFill>
                  <a:srgbClr val="4D4D4D"/>
                </a:solidFill>
                <a:latin typeface="Arial" panose="020B0604020202020204" pitchFamily="34" charset="0"/>
                <a:cs typeface="Arial" panose="020B0604020202020204" pitchFamily="34" charset="0"/>
              </a:rPr>
              <a:t>B</a:t>
            </a:r>
            <a:r>
              <a:rPr lang="en-US" altLang="en-US" b="0" cap="none" smtClean="0">
                <a:solidFill>
                  <a:srgbClr val="4D4D4D"/>
                </a:solidFill>
                <a:latin typeface="Arial" panose="020B0604020202020204" pitchFamily="34" charset="0"/>
                <a:cs typeface="Arial" panose="020B0604020202020204" pitchFamily="34" charset="0"/>
              </a:rPr>
              <a:t>alinese </a:t>
            </a:r>
            <a:r>
              <a:rPr lang="en-US" altLang="en-US" b="0" cap="none" dirty="0" smtClean="0">
                <a:solidFill>
                  <a:srgbClr val="4D4D4D"/>
                </a:solidFill>
                <a:latin typeface="Arial" panose="020B0604020202020204" pitchFamily="34" charset="0"/>
                <a:cs typeface="Arial" panose="020B0604020202020204" pitchFamily="34" charset="0"/>
              </a:rPr>
              <a:t>dance and amaze everyone with your newfound talent.</a:t>
            </a:r>
          </a:p>
          <a:p>
            <a:pPr>
              <a:spcBef>
                <a:spcPct val="0"/>
              </a:spcBef>
            </a:pPr>
            <a:endParaRPr lang="en-US" altLang="en-US" b="0" cap="none" dirty="0" smtClean="0">
              <a:solidFill>
                <a:srgbClr val="4D4D4D"/>
              </a:solidFill>
              <a:latin typeface="Arial" panose="020B0604020202020204" pitchFamily="34" charset="0"/>
              <a:cs typeface="Arial" panose="020B0604020202020204" pitchFamily="34" charset="0"/>
            </a:endParaRPr>
          </a:p>
          <a:p>
            <a:pPr>
              <a:spcBef>
                <a:spcPct val="0"/>
              </a:spcBef>
            </a:pPr>
            <a:r>
              <a:rPr lang="en-GB" altLang="en-US" cap="none" dirty="0" smtClean="0">
                <a:solidFill>
                  <a:srgbClr val="4D4D4D"/>
                </a:solidFill>
                <a:latin typeface="Arial" panose="020B0604020202020204" pitchFamily="34" charset="0"/>
                <a:cs typeface="Arial" panose="020B0604020202020204" pitchFamily="34" charset="0"/>
              </a:rPr>
              <a:t>KITE FLYING</a:t>
            </a:r>
            <a:r>
              <a:rPr lang="en-GB" altLang="en-US" b="0" cap="none" dirty="0" smtClean="0">
                <a:solidFill>
                  <a:srgbClr val="4D4D4D"/>
                </a:solidFill>
                <a:latin typeface="Arial" panose="020B0604020202020204" pitchFamily="34" charset="0"/>
                <a:cs typeface="Arial" panose="020B0604020202020204" pitchFamily="34" charset="0"/>
              </a:rPr>
              <a:t> - </a:t>
            </a:r>
            <a:r>
              <a:rPr lang="en-US" altLang="en-US" b="0" cap="none" dirty="0" smtClean="0">
                <a:solidFill>
                  <a:srgbClr val="4D4D4D"/>
                </a:solidFill>
                <a:latin typeface="Arial" panose="020B0604020202020204" pitchFamily="34" charset="0"/>
                <a:cs typeface="Arial" panose="020B0604020202020204" pitchFamily="34" charset="0"/>
              </a:rPr>
              <a:t>appreciate the traditional artistry of Balinese kites and learn how to catch the seasonal winds.</a:t>
            </a:r>
          </a:p>
          <a:p>
            <a:pPr>
              <a:spcBef>
                <a:spcPct val="0"/>
              </a:spcBef>
            </a:pPr>
            <a:endParaRPr lang="en-GB" altLang="en-US" b="0" cap="none" dirty="0" smtClean="0">
              <a:solidFill>
                <a:srgbClr val="4D4D4D"/>
              </a:solidFill>
              <a:latin typeface="Arial" panose="020B0604020202020204" pitchFamily="34" charset="0"/>
              <a:cs typeface="Arial" panose="020B0604020202020204" pitchFamily="34" charset="0"/>
            </a:endParaRPr>
          </a:p>
          <a:p>
            <a:pPr>
              <a:spcBef>
                <a:spcPct val="0"/>
              </a:spcBef>
            </a:pPr>
            <a:endParaRPr lang="en-GB" altLang="en-US" b="0" cap="none" dirty="0" smtClean="0">
              <a:solidFill>
                <a:srgbClr val="4D4D4D"/>
              </a:solidFill>
              <a:latin typeface="Arial" panose="020B0604020202020204" pitchFamily="34" charset="0"/>
              <a:cs typeface="Arial" panose="020B0604020202020204" pitchFamily="34" charset="0"/>
            </a:endParaRPr>
          </a:p>
          <a:p>
            <a:pPr>
              <a:spcBef>
                <a:spcPct val="0"/>
              </a:spcBef>
            </a:pPr>
            <a:endParaRPr lang="en-GB" altLang="en-US" b="0" cap="none" dirty="0" smtClean="0">
              <a:solidFill>
                <a:srgbClr val="4D4D4D"/>
              </a:solidFill>
              <a:latin typeface="Arial" panose="020B0604020202020204" pitchFamily="34" charset="0"/>
              <a:cs typeface="Arial" panose="020B0604020202020204" pitchFamily="34" charset="0"/>
            </a:endParaRPr>
          </a:p>
          <a:p>
            <a:pPr>
              <a:spcBef>
                <a:spcPct val="0"/>
              </a:spcBef>
            </a:pPr>
            <a:endParaRPr lang="en-GB" altLang="en-US" b="0" cap="none" dirty="0" smtClean="0">
              <a:solidFill>
                <a:srgbClr val="4D4D4D"/>
              </a:solidFill>
              <a:latin typeface="Arial" panose="020B0604020202020204" pitchFamily="34" charset="0"/>
              <a:cs typeface="Arial" panose="020B0604020202020204" pitchFamily="34" charset="0"/>
            </a:endParaRPr>
          </a:p>
          <a:p>
            <a:pPr>
              <a:spcBef>
                <a:spcPct val="0"/>
              </a:spcBef>
            </a:pPr>
            <a:endParaRPr lang="en-GB" altLang="en-US" b="0" cap="none" dirty="0" smtClean="0">
              <a:solidFill>
                <a:srgbClr val="4D4D4D"/>
              </a:solidFill>
              <a:latin typeface="Arial" panose="020B0604020202020204" pitchFamily="34" charset="0"/>
              <a:cs typeface="Arial" panose="020B0604020202020204" pitchFamily="34" charset="0"/>
            </a:endParaRPr>
          </a:p>
          <a:p>
            <a:pPr>
              <a:spcBef>
                <a:spcPct val="0"/>
              </a:spcBef>
            </a:pPr>
            <a:endParaRPr lang="en-GB" altLang="en-US" b="0" cap="none" dirty="0" smtClean="0">
              <a:solidFill>
                <a:srgbClr val="4D4D4D"/>
              </a:solidFill>
              <a:latin typeface="Arial" panose="020B0604020202020204" pitchFamily="34" charset="0"/>
              <a:cs typeface="Arial" panose="020B0604020202020204" pitchFamily="34" charset="0"/>
            </a:endParaRPr>
          </a:p>
          <a:p>
            <a:pPr>
              <a:spcBef>
                <a:spcPct val="0"/>
              </a:spcBef>
            </a:pPr>
            <a:endParaRPr lang="en-GB" altLang="en-US" b="0" cap="none" dirty="0" smtClean="0">
              <a:solidFill>
                <a:srgbClr val="4D4D4D"/>
              </a:solidFill>
              <a:latin typeface="Arial" panose="020B0604020202020204" pitchFamily="34" charset="0"/>
              <a:cs typeface="Arial" panose="020B0604020202020204" pitchFamily="34" charset="0"/>
            </a:endParaRPr>
          </a:p>
          <a:p>
            <a:pPr>
              <a:spcBef>
                <a:spcPct val="0"/>
              </a:spcBef>
            </a:pPr>
            <a:endParaRPr lang="en-GB" altLang="en-US" b="0" cap="none" dirty="0" smtClean="0">
              <a:solidFill>
                <a:srgbClr val="4D4D4D"/>
              </a:solidFill>
              <a:latin typeface="Arial" panose="020B0604020202020204" pitchFamily="34" charset="0"/>
              <a:cs typeface="Arial" panose="020B0604020202020204" pitchFamily="34" charset="0"/>
            </a:endParaRPr>
          </a:p>
          <a:p>
            <a:pPr>
              <a:spcBef>
                <a:spcPct val="0"/>
              </a:spcBef>
            </a:pPr>
            <a:endParaRPr lang="en-GB" altLang="en-US" b="0" cap="none" dirty="0" smtClean="0">
              <a:solidFill>
                <a:srgbClr val="4D4D4D"/>
              </a:solidFill>
              <a:latin typeface="Arial" panose="020B0604020202020204" pitchFamily="34" charset="0"/>
              <a:cs typeface="Arial" panose="020B0604020202020204" pitchFamily="34" charset="0"/>
            </a:endParaRPr>
          </a:p>
          <a:p>
            <a:pPr>
              <a:spcBef>
                <a:spcPct val="0"/>
              </a:spcBef>
            </a:pPr>
            <a:r>
              <a:rPr lang="en-GB" altLang="en-US" cap="none" dirty="0" smtClean="0">
                <a:solidFill>
                  <a:srgbClr val="4D4D4D"/>
                </a:solidFill>
                <a:latin typeface="Arial" panose="020B0604020202020204" pitchFamily="34" charset="0"/>
                <a:cs typeface="Arial" panose="020B0604020202020204" pitchFamily="34" charset="0"/>
              </a:rPr>
              <a:t>Movie night</a:t>
            </a:r>
            <a:r>
              <a:rPr lang="en-GB" altLang="en-US" b="0" cap="none" dirty="0" smtClean="0">
                <a:solidFill>
                  <a:srgbClr val="4D4D4D"/>
                </a:solidFill>
                <a:latin typeface="Arial" panose="020B0604020202020204" pitchFamily="34" charset="0"/>
                <a:cs typeface="Arial" panose="020B0604020202020204" pitchFamily="34" charset="0"/>
              </a:rPr>
              <a:t> - </a:t>
            </a:r>
            <a:r>
              <a:rPr lang="en-US" altLang="en-US" b="0" cap="none" dirty="0" smtClean="0">
                <a:solidFill>
                  <a:srgbClr val="4D4D4D"/>
                </a:solidFill>
                <a:latin typeface="Arial" panose="020B0604020202020204" pitchFamily="34" charset="0"/>
                <a:cs typeface="Arial" panose="020B0604020202020204" pitchFamily="34" charset="0"/>
              </a:rPr>
              <a:t>enjoy a selection of family-friendly movies screened in a communal setting with other children from around the world.</a:t>
            </a:r>
            <a:endParaRPr lang="en-US" altLang="en-US" b="0" cap="none" dirty="0">
              <a:solidFill>
                <a:srgbClr val="4D4D4D"/>
              </a:solidFill>
              <a:latin typeface="Arial" panose="020B0604020202020204" pitchFamily="34" charset="0"/>
              <a:cs typeface="Arial" panose="020B0604020202020204" pitchFamily="34" charset="0"/>
            </a:endParaRPr>
          </a:p>
        </p:txBody>
      </p:sp>
      <p:pic>
        <p:nvPicPr>
          <p:cNvPr id="7170" name="Picture 7"/>
          <p:cNvPicPr>
            <a:picLocks noChangeAspect="1" noChangeArrowheads="1"/>
          </p:cNvPicPr>
          <p:nvPr/>
        </p:nvPicPr>
        <p:blipFill rotWithShape="1">
          <a:blip r:embed="rId2">
            <a:extLst>
              <a:ext uri="{28A0092B-C50C-407E-A947-70E740481C1C}">
                <a14:useLocalDpi xmlns:a14="http://schemas.microsoft.com/office/drawing/2010/main"/>
              </a:ext>
            </a:extLst>
          </a:blip>
          <a:srcRect t="1207" b="20581"/>
          <a:stretch/>
        </p:blipFill>
        <p:spPr bwMode="auto">
          <a:xfrm>
            <a:off x="329405" y="3781425"/>
            <a:ext cx="251777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 descr="W:\SHARE-PICTURE\MARCOMM ACCESS ONLY\MEDIA\FOR MEDIA-OLD\HOSPITALITY ASIA\STARGAZING SET UP BY THE BEACH.jpg"/>
          <p:cNvPicPr>
            <a:picLocks noChangeAspect="1" noChangeArrowheads="1"/>
          </p:cNvPicPr>
          <p:nvPr/>
        </p:nvPicPr>
        <p:blipFill rotWithShape="1">
          <a:blip r:embed="rId3">
            <a:extLst>
              <a:ext uri="{28A0092B-C50C-407E-A947-70E740481C1C}">
                <a14:useLocalDpi xmlns:a14="http://schemas.microsoft.com/office/drawing/2010/main"/>
              </a:ext>
            </a:extLst>
          </a:blip>
          <a:srcRect l="5438" r="5438"/>
          <a:stretch/>
        </p:blipFill>
        <p:spPr bwMode="auto">
          <a:xfrm>
            <a:off x="3244850" y="4343400"/>
            <a:ext cx="2517775"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0" descr="I:\05 NEWSLETTER\Newsletter 2013 01 02 03\Links\Kites on the beach 3.jpg"/>
          <p:cNvPicPr>
            <a:picLocks noChangeAspect="1" noChangeArrowheads="1"/>
          </p:cNvPicPr>
          <p:nvPr/>
        </p:nvPicPr>
        <p:blipFill rotWithShape="1">
          <a:blip r:embed="rId4">
            <a:extLst>
              <a:ext uri="{28A0092B-C50C-407E-A947-70E740481C1C}">
                <a14:useLocalDpi xmlns:a14="http://schemas.microsoft.com/office/drawing/2010/main"/>
              </a:ext>
            </a:extLst>
          </a:blip>
          <a:srcRect t="11482" b="2541"/>
          <a:stretch/>
        </p:blipFill>
        <p:spPr bwMode="auto">
          <a:xfrm>
            <a:off x="6206330" y="4123221"/>
            <a:ext cx="2517775" cy="144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933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Get Wet</a:t>
            </a:r>
            <a:endParaRPr lang="en-US" dirty="0"/>
          </a:p>
        </p:txBody>
      </p:sp>
      <p:sp>
        <p:nvSpPr>
          <p:cNvPr id="3" name="Text Placeholder 2"/>
          <p:cNvSpPr>
            <a:spLocks noGrp="1"/>
          </p:cNvSpPr>
          <p:nvPr>
            <p:ph type="body" sz="quarter" idx="19"/>
          </p:nvPr>
        </p:nvSpPr>
        <p:spPr/>
        <p:txBody>
          <a:bodyPr/>
          <a:lstStyle/>
          <a:p>
            <a:pPr>
              <a:spcBef>
                <a:spcPct val="0"/>
              </a:spcBef>
            </a:pPr>
            <a:r>
              <a:rPr lang="en-US" altLang="en-US" dirty="0">
                <a:solidFill>
                  <a:srgbClr val="4D4D4D"/>
                </a:solidFill>
                <a:latin typeface="Arial" panose="020B0604020202020204" pitchFamily="34" charset="0"/>
                <a:cs typeface="Arial" panose="020B0604020202020204" pitchFamily="34" charset="0"/>
              </a:rPr>
              <a:t>Spacious free-form freshwater pool with 12-meter water slide, salt-water relaxation pool, waterfalls and a children’s pool just meters away from golden sand beachfront for sunbathing, swimming and reef snorkeling. Various water sports including wind surfing, jet skiing and scuba diving are available just off the resort beachfront.</a:t>
            </a:r>
          </a:p>
        </p:txBody>
      </p:sp>
      <p:pic>
        <p:nvPicPr>
          <p:cNvPr id="1027" name="Picture 3" descr="W:\00 RESORT PHOTOS &amp; VIDEOS\LOW RESOLUTION PHOTOS\POOLS\Waterslid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293" r="22392"/>
          <a:stretch/>
        </p:blipFill>
        <p:spPr bwMode="auto">
          <a:xfrm>
            <a:off x="3176589" y="679450"/>
            <a:ext cx="5683250" cy="557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804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9"/>
          </p:nvPr>
        </p:nvSpPr>
        <p:spPr/>
        <p:txBody>
          <a:bodyPr>
            <a:noAutofit/>
          </a:bodyPr>
          <a:lstStyle/>
          <a:p>
            <a:r>
              <a:rPr lang="en-US" dirty="0" smtClean="0"/>
              <a:t>Introducing </a:t>
            </a:r>
            <a:r>
              <a:rPr lang="en-US" dirty="0"/>
              <a:t>Executive Chef Manoj Rawat to lead the culinary team at The Westin Resort Nusa </a:t>
            </a:r>
            <a:r>
              <a:rPr lang="en-US" dirty="0" err="1"/>
              <a:t>Dua</a:t>
            </a:r>
            <a:r>
              <a:rPr lang="en-US" dirty="0"/>
              <a:t>, Bali. </a:t>
            </a:r>
          </a:p>
          <a:p>
            <a:r>
              <a:rPr lang="en-US" dirty="0"/>
              <a:t>Chef Manoj assumes responsibility for all Food &amp; Beverage dining venues. This includes beachfront </a:t>
            </a:r>
            <a:r>
              <a:rPr lang="en-US" dirty="0" err="1"/>
              <a:t>Ikan</a:t>
            </a:r>
            <a:r>
              <a:rPr lang="en-US" dirty="0"/>
              <a:t> Restaurant &amp; Bar, Prego the fun Italian restaurant, Kites Bar &amp; Lounge, By The Water, Seasonal Tastes, </a:t>
            </a:r>
            <a:r>
              <a:rPr lang="en-US" dirty="0" err="1"/>
              <a:t>Velada</a:t>
            </a:r>
            <a:r>
              <a:rPr lang="en-US" dirty="0"/>
              <a:t> Tapas Bar &amp; Kitchen and </a:t>
            </a:r>
            <a:r>
              <a:rPr lang="en-US" dirty="0" err="1"/>
              <a:t>Hamabe</a:t>
            </a:r>
            <a:r>
              <a:rPr lang="en-US" dirty="0"/>
              <a:t> Japanese Restaurant</a:t>
            </a:r>
            <a:r>
              <a:rPr lang="en-US" dirty="0" smtClean="0"/>
              <a:t>..</a:t>
            </a:r>
            <a:endParaRPr lang="en-US" dirty="0"/>
          </a:p>
        </p:txBody>
      </p:sp>
      <p:sp>
        <p:nvSpPr>
          <p:cNvPr id="12" name="Slide Number Placeholder 11"/>
          <p:cNvSpPr>
            <a:spLocks noGrp="1"/>
          </p:cNvSpPr>
          <p:nvPr>
            <p:ph type="sldNum" sz="quarter" idx="12"/>
          </p:nvPr>
        </p:nvSpPr>
        <p:spPr/>
        <p:txBody>
          <a:bodyPr/>
          <a:lstStyle/>
          <a:p>
            <a:fld id="{74971BB6-1E3E-4357-BA67-16A58EFA7BA6}" type="slidenum">
              <a:rPr lang="en-US" smtClean="0"/>
              <a:pPr/>
              <a:t>19</a:t>
            </a:fld>
            <a:endParaRPr lang="en-US"/>
          </a:p>
        </p:txBody>
      </p:sp>
      <p:sp>
        <p:nvSpPr>
          <p:cNvPr id="4" name="Title 3"/>
          <p:cNvSpPr>
            <a:spLocks noGrp="1"/>
          </p:cNvSpPr>
          <p:nvPr>
            <p:ph type="title"/>
          </p:nvPr>
        </p:nvSpPr>
        <p:spPr/>
        <p:txBody>
          <a:bodyPr>
            <a:normAutofit/>
          </a:bodyPr>
          <a:lstStyle/>
          <a:p>
            <a:r>
              <a:rPr lang="en-US" sz="2200" dirty="0"/>
              <a:t>Executive Chef Manoj Rawat</a:t>
            </a:r>
          </a:p>
        </p:txBody>
      </p:sp>
      <p:pic>
        <p:nvPicPr>
          <p:cNvPr id="1026" name="Picture 2" descr="W:\MARCOMM\03 DOCUMENTATION\ASSOCIATES PHOTOS\Manoj Rawat\Executive Chef Manoj Rawa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384"/>
          <a:stretch/>
        </p:blipFill>
        <p:spPr bwMode="auto">
          <a:xfrm>
            <a:off x="3176589" y="712789"/>
            <a:ext cx="3197052" cy="5537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00 RESORT PHOTOS &amp; VIDEOS\HIGH RESOLUTION PHOTOS\DINING VENUES\FOOD\3C2R81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1804" y="712789"/>
            <a:ext cx="2398033" cy="359666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
          <p:cNvSpPr txBox="1">
            <a:spLocks/>
          </p:cNvSpPr>
          <p:nvPr/>
        </p:nvSpPr>
        <p:spPr>
          <a:xfrm>
            <a:off x="6373641" y="4436198"/>
            <a:ext cx="2502655" cy="1813791"/>
          </a:xfrm>
          <a:prstGeom prst="rect">
            <a:avLst/>
          </a:prstGeom>
        </p:spPr>
        <p:txBody>
          <a:bodyPr vert="horz" lIns="91435" tIns="45718" rIns="91435" bIns="45718" rtlCol="0">
            <a:noAutofit/>
          </a:bodyPr>
          <a:lstStyle>
            <a:lvl1pPr marL="0" indent="0" algn="l" defTabSz="914354" rtl="0" eaLnBrk="1" latinLnBrk="0" hangingPunct="1">
              <a:spcBef>
                <a:spcPts val="1260"/>
              </a:spcBef>
              <a:spcAft>
                <a:spcPts val="0"/>
              </a:spcAft>
              <a:buFont typeface="Lucida Grande"/>
              <a:buNone/>
              <a:defRPr sz="1200" b="0" i="0" kern="1200">
                <a:solidFill>
                  <a:srgbClr val="404347"/>
                </a:solidFill>
                <a:latin typeface="Arial"/>
                <a:ea typeface="+mn-ea"/>
                <a:cs typeface="Arial"/>
              </a:defRPr>
            </a:lvl1pPr>
            <a:lvl2pPr marL="117793" indent="-117793" algn="l" defTabSz="914354" rtl="0" eaLnBrk="1" latinLnBrk="0" hangingPunct="1">
              <a:spcBef>
                <a:spcPts val="840"/>
              </a:spcBef>
              <a:spcAft>
                <a:spcPts val="0"/>
              </a:spcAft>
              <a:buFont typeface="Arial"/>
              <a:buChar char="•"/>
              <a:defRPr sz="1200" b="0" i="0" kern="1200">
                <a:solidFill>
                  <a:srgbClr val="404347"/>
                </a:solidFill>
                <a:latin typeface="Arial"/>
                <a:ea typeface="+mn-ea"/>
                <a:cs typeface="Arial"/>
              </a:defRPr>
            </a:lvl2pPr>
            <a:lvl3pPr marL="281147" indent="-163354" algn="l" defTabSz="806768" rtl="0" eaLnBrk="1" latinLnBrk="0" hangingPunct="1">
              <a:spcBef>
                <a:spcPts val="560"/>
              </a:spcBef>
              <a:spcAft>
                <a:spcPts val="0"/>
              </a:spcAft>
              <a:buFont typeface="Lucida Grande"/>
              <a:buChar char="–"/>
              <a:defRPr sz="1200" b="0" i="0" kern="1200">
                <a:solidFill>
                  <a:srgbClr val="404347"/>
                </a:solidFill>
                <a:latin typeface="Arial"/>
                <a:ea typeface="+mn-ea"/>
                <a:cs typeface="Arial"/>
              </a:defRPr>
            </a:lvl3pPr>
            <a:lvl4pPr marL="400050" indent="-118904" algn="l" defTabSz="914354" rtl="0" eaLnBrk="1" latinLnBrk="0" hangingPunct="1">
              <a:spcBef>
                <a:spcPct val="20000"/>
              </a:spcBef>
              <a:buFont typeface="Arial"/>
              <a:buChar char="•"/>
              <a:defRPr sz="1050" b="0" i="0" kern="1200">
                <a:solidFill>
                  <a:srgbClr val="404347"/>
                </a:solidFill>
                <a:latin typeface="Arial"/>
                <a:ea typeface="+mn-ea"/>
                <a:cs typeface="Arial"/>
              </a:defRPr>
            </a:lvl4pPr>
            <a:lvl5pPr marL="598964" indent="-198914" algn="l" defTabSz="914354" rtl="0" eaLnBrk="1" latinLnBrk="0" hangingPunct="1">
              <a:spcBef>
                <a:spcPct val="20000"/>
              </a:spcBef>
              <a:buFont typeface="Arial"/>
              <a:buChar char="–"/>
              <a:tabLst/>
              <a:defRPr sz="1050" b="0" i="0" kern="1200">
                <a:solidFill>
                  <a:srgbClr val="404347"/>
                </a:solidFill>
                <a:latin typeface="Arial"/>
                <a:ea typeface="+mn-ea"/>
                <a:cs typeface="Arial"/>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1"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Take delight in the rich flavors of authentic Indian specialties with vegetarian and non-vegetarian options as we present a delectable buffet along with nutritional dishes that complement Westin’s healthy lifestyle concept.</a:t>
            </a:r>
            <a:endParaRPr lang="en-US" dirty="0"/>
          </a:p>
        </p:txBody>
      </p:sp>
      <p:pic>
        <p:nvPicPr>
          <p:cNvPr id="5" name="Picture 2" descr="Z:\DOCUMENTATION\00 FOOD SHOTS\2017_04_10 Indian Buffet\DSC0417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84164" y="4800600"/>
            <a:ext cx="2687636" cy="144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24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W:\00 RESORT COLLATERALS\MAPS\South Bali Map.jpg"/>
          <p:cNvPicPr>
            <a:picLocks noChangeAspect="1" noChangeArrowheads="1"/>
          </p:cNvPicPr>
          <p:nvPr/>
        </p:nvPicPr>
        <p:blipFill rotWithShape="1">
          <a:blip r:embed="rId2">
            <a:extLst>
              <a:ext uri="{28A0092B-C50C-407E-A947-70E740481C1C}">
                <a14:useLocalDpi xmlns:a14="http://schemas.microsoft.com/office/drawing/2010/main" val="0"/>
              </a:ext>
            </a:extLst>
          </a:blip>
          <a:srcRect l="1683" t="2888" r="3108" b="9404"/>
          <a:stretch/>
        </p:blipFill>
        <p:spPr bwMode="auto">
          <a:xfrm>
            <a:off x="284163" y="664262"/>
            <a:ext cx="8575676" cy="558572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4971BB6-1E3E-4357-BA67-16A58EFA7BA6}" type="slidenum">
              <a:rPr lang="en-US" smtClean="0"/>
              <a:pPr/>
              <a:t>2</a:t>
            </a:fld>
            <a:endParaRPr lang="en-US"/>
          </a:p>
        </p:txBody>
      </p:sp>
      <p:sp>
        <p:nvSpPr>
          <p:cNvPr id="6" name="Title 5"/>
          <p:cNvSpPr>
            <a:spLocks noGrp="1"/>
          </p:cNvSpPr>
          <p:nvPr>
            <p:ph type="title"/>
          </p:nvPr>
        </p:nvSpPr>
        <p:spPr>
          <a:xfrm>
            <a:off x="250018" y="598177"/>
            <a:ext cx="8475345" cy="488239"/>
          </a:xfrm>
        </p:spPr>
        <p:txBody>
          <a:bodyPr/>
          <a:lstStyle/>
          <a:p>
            <a:r>
              <a:rPr lang="en-US" dirty="0" smtClean="0"/>
              <a:t>Location</a:t>
            </a:r>
            <a:endParaRPr lang="en-US" dirty="0"/>
          </a:p>
        </p:txBody>
      </p:sp>
    </p:spTree>
    <p:extLst>
      <p:ext uri="{BB962C8B-B14F-4D97-AF65-F5344CB8AC3E}">
        <p14:creationId xmlns:p14="http://schemas.microsoft.com/office/powerpoint/2010/main" val="8525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971BB6-1E3E-4357-BA67-16A58EFA7BA6}" type="slidenum">
              <a:rPr lang="en-US" smtClean="0"/>
              <a:t>20</a:t>
            </a:fld>
            <a:endParaRPr lang="en-US"/>
          </a:p>
        </p:txBody>
      </p:sp>
      <p:sp>
        <p:nvSpPr>
          <p:cNvPr id="3" name="Title 2"/>
          <p:cNvSpPr>
            <a:spLocks noGrp="1"/>
          </p:cNvSpPr>
          <p:nvPr>
            <p:ph type="title"/>
          </p:nvPr>
        </p:nvSpPr>
        <p:spPr/>
        <p:txBody>
          <a:bodyPr/>
          <a:lstStyle/>
          <a:p>
            <a:endParaRPr lang="en-US"/>
          </a:p>
        </p:txBody>
      </p:sp>
      <p:sp>
        <p:nvSpPr>
          <p:cNvPr id="4" name="Text Placeholder 3"/>
          <p:cNvSpPr>
            <a:spLocks noGrp="1"/>
          </p:cNvSpPr>
          <p:nvPr>
            <p:ph type="body" sz="quarter" idx="19"/>
          </p:nvPr>
        </p:nvSpPr>
        <p:spPr/>
        <p:txBody>
          <a:bodyPr/>
          <a:lstStyle/>
          <a:p>
            <a:endParaRPr lang="en-US"/>
          </a:p>
        </p:txBody>
      </p:sp>
      <p:pic>
        <p:nvPicPr>
          <p:cNvPr id="1026" name="Picture 2" descr="I:\TVPP\Prego Bru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00"/>
            <a:ext cx="9144000" cy="685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710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Westin </a:t>
            </a:r>
            <a:r>
              <a:rPr lang="en-US" smtClean="0"/>
              <a:t>Kids Spa</a:t>
            </a:r>
            <a:endParaRPr lang="en-US" dirty="0"/>
          </a:p>
        </p:txBody>
      </p:sp>
      <p:sp>
        <p:nvSpPr>
          <p:cNvPr id="5" name="Text Placeholder 4"/>
          <p:cNvSpPr>
            <a:spLocks noGrp="1"/>
          </p:cNvSpPr>
          <p:nvPr>
            <p:ph type="body" sz="quarter" idx="19"/>
          </p:nvPr>
        </p:nvSpPr>
        <p:spPr/>
        <p:txBody>
          <a:bodyPr/>
          <a:lstStyle/>
          <a:p>
            <a:pPr>
              <a:defRPr/>
            </a:pPr>
            <a:r>
              <a:rPr lang="en-US" dirty="0">
                <a:solidFill>
                  <a:srgbClr val="434149"/>
                </a:solidFill>
                <a:latin typeface="Arial" panose="020B0604020202020204" pitchFamily="34" charset="0"/>
                <a:cs typeface="Arial" panose="020B0604020202020204" pitchFamily="34" charset="0"/>
              </a:rPr>
              <a:t>Young spa-goers will love Westin Kids Spa. </a:t>
            </a:r>
          </a:p>
          <a:p>
            <a:pPr>
              <a:defRPr/>
            </a:pPr>
            <a:r>
              <a:rPr lang="en-US" dirty="0">
                <a:solidFill>
                  <a:srgbClr val="434149"/>
                </a:solidFill>
                <a:latin typeface="Arial" panose="020B0604020202020204" pitchFamily="34" charset="0"/>
                <a:cs typeface="Arial" panose="020B0604020202020204" pitchFamily="34" charset="0"/>
              </a:rPr>
              <a:t>Pamper with massages, mini facials, manicures and pedicures and get Bali beach ready with fun braiding too. </a:t>
            </a:r>
          </a:p>
        </p:txBody>
      </p:sp>
      <p:pic>
        <p:nvPicPr>
          <p:cNvPr id="5122" name="Picture 2" descr="W:\00 RESORT PHOTOS &amp; VIDEOS\LOW RESOLUTION PHOTOS\WESTIN FAMILY KIDS CLUB\Westin Kids Spa.JPG"/>
          <p:cNvPicPr>
            <a:picLocks noChangeAspect="1" noChangeArrowheads="1"/>
          </p:cNvPicPr>
          <p:nvPr/>
        </p:nvPicPr>
        <p:blipFill rotWithShape="1">
          <a:blip r:embed="rId3">
            <a:extLst>
              <a:ext uri="{28A0092B-C50C-407E-A947-70E740481C1C}">
                <a14:useLocalDpi xmlns:a14="http://schemas.microsoft.com/office/drawing/2010/main"/>
              </a:ext>
            </a:extLst>
          </a:blip>
          <a:srcRect l="20451" r="11380"/>
          <a:stretch/>
        </p:blipFill>
        <p:spPr bwMode="auto">
          <a:xfrm>
            <a:off x="3176589" y="690562"/>
            <a:ext cx="5683250" cy="555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217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6" descr="C:\Users\Hemant\Desktop\WST Digital Frames Q1 2016\Digital Frame\en\WST14039_DigitalFrontDesk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Hemant\Desktop\WST Digital Frames Q1 2016\Artwork\WST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045" y="608244"/>
            <a:ext cx="1141649" cy="22591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3"/>
          <p:cNvSpPr txBox="1">
            <a:spLocks/>
          </p:cNvSpPr>
          <p:nvPr/>
        </p:nvSpPr>
        <p:spPr>
          <a:xfrm>
            <a:off x="237158" y="1855246"/>
            <a:ext cx="3674225" cy="2264289"/>
          </a:xfrm>
          <a:prstGeom prst="rect">
            <a:avLst/>
          </a:prstGeom>
        </p:spPr>
        <p:txBody>
          <a:bodyPr vert="horz" lIns="82058" tIns="41029" rIns="82058" bIns="41029" rtlCol="0" anchor="b" anchorCtr="0">
            <a:noAutofit/>
          </a:bodyPr>
          <a:lstStyle>
            <a:lvl1pPr algn="l" defTabSz="914400" rtl="0" eaLnBrk="1" latinLnBrk="0" hangingPunct="1">
              <a:lnSpc>
                <a:spcPct val="90000"/>
              </a:lnSpc>
              <a:spcBef>
                <a:spcPct val="0"/>
              </a:spcBef>
              <a:buNone/>
              <a:defRPr sz="5000" kern="1200" spc="120" baseline="0">
                <a:solidFill>
                  <a:srgbClr val="51555A"/>
                </a:solidFill>
                <a:latin typeface="FreightDisp Pro Medium" pitchFamily="50" charset="0"/>
                <a:ea typeface="+mj-ea"/>
                <a:cs typeface="+mj-cs"/>
              </a:defRPr>
            </a:lvl1pPr>
          </a:lstStyle>
          <a:p>
            <a:pPr defTabSz="820583">
              <a:defRPr/>
            </a:pPr>
            <a:r>
              <a:rPr lang="en-US" sz="4500" spc="108" dirty="0">
                <a:ea typeface=""/>
                <a:cs typeface=""/>
              </a:rPr>
              <a:t>Stay Longer</a:t>
            </a:r>
          </a:p>
        </p:txBody>
      </p:sp>
      <p:sp>
        <p:nvSpPr>
          <p:cNvPr id="13" name="Text Placeholder 4"/>
          <p:cNvSpPr txBox="1">
            <a:spLocks/>
          </p:cNvSpPr>
          <p:nvPr/>
        </p:nvSpPr>
        <p:spPr>
          <a:xfrm>
            <a:off x="237158" y="4389120"/>
            <a:ext cx="3674225" cy="1428078"/>
          </a:xfrm>
          <a:prstGeom prst="rect">
            <a:avLst/>
          </a:prstGeom>
        </p:spPr>
        <p:txBody>
          <a:bodyPr vert="horz" lIns="82058" tIns="41029" rIns="82058" bIns="41029" rtlCol="0">
            <a:noAutofit/>
          </a:bodyPr>
          <a:lstStyle>
            <a:lvl1pPr marL="0" indent="0" algn="l" defTabSz="914400" rtl="0" eaLnBrk="1" latinLnBrk="0" hangingPunct="1">
              <a:lnSpc>
                <a:spcPct val="120000"/>
              </a:lnSpc>
              <a:spcBef>
                <a:spcPct val="20000"/>
              </a:spcBef>
              <a:buFont typeface="Arial" panose="020B0604020202020204" pitchFamily="34" charset="0"/>
              <a:buNone/>
              <a:defRPr sz="1700" kern="1200" spc="0" baseline="0">
                <a:solidFill>
                  <a:srgbClr val="51555A"/>
                </a:solidFill>
                <a:latin typeface="Graphik Starwood"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820583">
              <a:defRPr/>
            </a:pPr>
            <a:r>
              <a:rPr lang="en-US" sz="1500" dirty="0">
                <a:ea typeface=""/>
                <a:cs typeface=""/>
              </a:rPr>
              <a:t>Stretch out your stay with </a:t>
            </a:r>
            <a:br>
              <a:rPr lang="en-US" sz="1500" dirty="0">
                <a:ea typeface=""/>
                <a:cs typeface=""/>
              </a:rPr>
            </a:br>
            <a:r>
              <a:rPr lang="en-US" sz="1500" dirty="0">
                <a:ea typeface=""/>
                <a:cs typeface=""/>
              </a:rPr>
              <a:t>Westin Weekend, featuring</a:t>
            </a:r>
            <a:br>
              <a:rPr lang="en-US" sz="1500" dirty="0">
                <a:ea typeface=""/>
                <a:cs typeface=""/>
              </a:rPr>
            </a:br>
            <a:r>
              <a:rPr lang="en-US" sz="1500" dirty="0">
                <a:ea typeface=""/>
                <a:cs typeface=""/>
              </a:rPr>
              <a:t>extended breakfast hours </a:t>
            </a:r>
            <a:br>
              <a:rPr lang="en-US" sz="1500" dirty="0">
                <a:ea typeface=""/>
                <a:cs typeface=""/>
              </a:rPr>
            </a:br>
            <a:r>
              <a:rPr lang="en-US" sz="1500" dirty="0">
                <a:ea typeface=""/>
                <a:cs typeface=""/>
              </a:rPr>
              <a:t>and late Sunday checkout. </a:t>
            </a:r>
          </a:p>
        </p:txBody>
      </p:sp>
      <p:cxnSp>
        <p:nvCxnSpPr>
          <p:cNvPr id="15" name="Straight Connector 14"/>
          <p:cNvCxnSpPr/>
          <p:nvPr/>
        </p:nvCxnSpPr>
        <p:spPr>
          <a:xfrm>
            <a:off x="314045" y="4192037"/>
            <a:ext cx="3273927" cy="0"/>
          </a:xfrm>
          <a:prstGeom prst="line">
            <a:avLst/>
          </a:prstGeom>
          <a:noFill/>
          <a:ln w="9525" cap="flat" cmpd="sng" algn="ctr">
            <a:solidFill>
              <a:srgbClr val="51555A"/>
            </a:solidFill>
            <a:prstDash val="solid"/>
          </a:ln>
          <a:effectLst/>
        </p:spPr>
      </p:cxnSp>
    </p:spTree>
    <p:extLst>
      <p:ext uri="{BB962C8B-B14F-4D97-AF65-F5344CB8AC3E}">
        <p14:creationId xmlns:p14="http://schemas.microsoft.com/office/powerpoint/2010/main" val="243822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90862" y="2488187"/>
            <a:ext cx="3905312" cy="3645155"/>
          </a:xfrm>
        </p:spPr>
        <p:txBody>
          <a:bodyPr>
            <a:noAutofit/>
          </a:bodyPr>
          <a:lstStyle/>
          <a:p>
            <a:r>
              <a:rPr lang="en-GB" sz="1000" dirty="0"/>
              <a:t>Best Indonesia Leading Family Resort by Indonesia Travel Tourism Awards 2017/2018</a:t>
            </a:r>
            <a:endParaRPr lang="en-US" sz="1000" dirty="0"/>
          </a:p>
          <a:p>
            <a:r>
              <a:rPr lang="en-GB" sz="1000" dirty="0"/>
              <a:t>Best Luxury Family Beach Resort, Country winner by 2017 World Luxury Hotel Awards</a:t>
            </a:r>
            <a:endParaRPr lang="en-US" sz="1000" dirty="0"/>
          </a:p>
          <a:p>
            <a:r>
              <a:rPr lang="en-GB" sz="1000" dirty="0"/>
              <a:t>Best Luxury Family Hotel, Regional winner by 2017 World Luxury Hotel Awards</a:t>
            </a:r>
            <a:endParaRPr lang="en-US" sz="1000" dirty="0"/>
          </a:p>
          <a:p>
            <a:r>
              <a:rPr lang="en-GB" sz="1000" dirty="0"/>
              <a:t>Best Luxury Hotel &amp; Conference Centre, Regional winner by 2017 World Luxury Hotel Awards</a:t>
            </a:r>
            <a:endParaRPr lang="en-US" sz="1000" dirty="0"/>
          </a:p>
          <a:p>
            <a:r>
              <a:rPr lang="en-GB" sz="1000" dirty="0"/>
              <a:t>Listed #1 on Top 10 Family Resorts in Bali by Holiday with Kids Reader’s Choice 2017</a:t>
            </a:r>
            <a:endParaRPr lang="en-US" sz="1000" dirty="0"/>
          </a:p>
          <a:p>
            <a:r>
              <a:rPr lang="en-GB" sz="1000" dirty="0"/>
              <a:t>Luxury Wellness Spa, 2017 Global Winner by World Luxury Spa Awards </a:t>
            </a:r>
            <a:endParaRPr lang="en-US" sz="1000" dirty="0"/>
          </a:p>
          <a:p>
            <a:r>
              <a:rPr lang="en-GB" sz="1000" dirty="0"/>
              <a:t>Luxury Family Restaurant for Prego, 2017 Regional Winner by World Luxury Restaurant Awards </a:t>
            </a:r>
            <a:endParaRPr lang="en-US" sz="1000" dirty="0"/>
          </a:p>
        </p:txBody>
      </p:sp>
      <p:sp>
        <p:nvSpPr>
          <p:cNvPr id="12" name="Slide Number Placeholder 11"/>
          <p:cNvSpPr>
            <a:spLocks noGrp="1"/>
          </p:cNvSpPr>
          <p:nvPr>
            <p:ph type="sldNum" sz="quarter" idx="12"/>
          </p:nvPr>
        </p:nvSpPr>
        <p:spPr/>
        <p:txBody>
          <a:bodyPr/>
          <a:lstStyle/>
          <a:p>
            <a:fld id="{74971BB6-1E3E-4357-BA67-16A58EFA7BA6}" type="slidenum">
              <a:rPr lang="en-US" smtClean="0"/>
              <a:pPr/>
              <a:t>23</a:t>
            </a:fld>
            <a:endParaRPr lang="en-US"/>
          </a:p>
        </p:txBody>
      </p:sp>
      <p:sp>
        <p:nvSpPr>
          <p:cNvPr id="4" name="Title 3"/>
          <p:cNvSpPr>
            <a:spLocks noGrp="1"/>
          </p:cNvSpPr>
          <p:nvPr>
            <p:ph type="title"/>
          </p:nvPr>
        </p:nvSpPr>
        <p:spPr/>
        <p:txBody>
          <a:bodyPr>
            <a:normAutofit/>
          </a:bodyPr>
          <a:lstStyle/>
          <a:p>
            <a:r>
              <a:rPr lang="en-US" sz="2200" dirty="0" smtClean="0"/>
              <a:t>2017 Awards</a:t>
            </a:r>
            <a:endParaRPr lang="en-US" sz="2200" dirty="0">
              <a:solidFill>
                <a:srgbClr val="FF0000"/>
              </a:solidFill>
            </a:endParaRPr>
          </a:p>
        </p:txBody>
      </p:sp>
      <p:sp>
        <p:nvSpPr>
          <p:cNvPr id="7" name="Text Placeholder 6"/>
          <p:cNvSpPr>
            <a:spLocks noGrp="1"/>
          </p:cNvSpPr>
          <p:nvPr>
            <p:ph type="body" sz="quarter" idx="17"/>
          </p:nvPr>
        </p:nvSpPr>
        <p:spPr>
          <a:xfrm>
            <a:off x="4791202" y="2488194"/>
            <a:ext cx="4068636" cy="3943919"/>
          </a:xfrm>
        </p:spPr>
        <p:txBody>
          <a:bodyPr>
            <a:noAutofit/>
          </a:bodyPr>
          <a:lstStyle/>
          <a:p>
            <a:r>
              <a:rPr lang="en-GB" sz="1000" dirty="0" smtClean="0"/>
              <a:t>Best </a:t>
            </a:r>
            <a:r>
              <a:rPr lang="en-GB" sz="1000" dirty="0"/>
              <a:t>Italian Restaurant for Prego (1</a:t>
            </a:r>
            <a:r>
              <a:rPr lang="en-GB" sz="1000" baseline="30000" dirty="0"/>
              <a:t>st</a:t>
            </a:r>
            <a:r>
              <a:rPr lang="en-GB" sz="1000" dirty="0"/>
              <a:t> runner up) by </a:t>
            </a:r>
            <a:r>
              <a:rPr lang="en-GB" sz="1000" dirty="0" err="1"/>
              <a:t>Now!Bali’s</a:t>
            </a:r>
            <a:r>
              <a:rPr lang="en-GB" sz="1000" dirty="0"/>
              <a:t> Best Restaurant, Bar &amp; Café Awards 2017</a:t>
            </a:r>
            <a:endParaRPr lang="en-US" sz="1000" dirty="0"/>
          </a:p>
          <a:p>
            <a:r>
              <a:rPr lang="en-GB" sz="1000" dirty="0"/>
              <a:t>Best Spanish Restaurant for Velada Tapas Bar &amp; Kitchen (2</a:t>
            </a:r>
            <a:r>
              <a:rPr lang="en-GB" sz="1000" baseline="30000" dirty="0"/>
              <a:t>nd</a:t>
            </a:r>
            <a:r>
              <a:rPr lang="en-GB" sz="1000" dirty="0"/>
              <a:t> runner up) by </a:t>
            </a:r>
            <a:r>
              <a:rPr lang="en-GB" sz="1000" dirty="0" err="1"/>
              <a:t>Now!Bali’s</a:t>
            </a:r>
            <a:r>
              <a:rPr lang="en-GB" sz="1000" dirty="0"/>
              <a:t> Best Restaurant, Bar &amp; Café Awards 2017</a:t>
            </a:r>
            <a:endParaRPr lang="en-US" sz="1000" dirty="0"/>
          </a:p>
          <a:p>
            <a:r>
              <a:rPr lang="en-GB" sz="1000" dirty="0"/>
              <a:t>Best Japanese Restaurant for </a:t>
            </a:r>
            <a:r>
              <a:rPr lang="en-GB" sz="1000" dirty="0" err="1"/>
              <a:t>Hamabe</a:t>
            </a:r>
            <a:r>
              <a:rPr lang="en-GB" sz="1000" dirty="0"/>
              <a:t> (2</a:t>
            </a:r>
            <a:r>
              <a:rPr lang="en-GB" sz="1000" baseline="30000" dirty="0"/>
              <a:t>nd</a:t>
            </a:r>
            <a:r>
              <a:rPr lang="en-GB" sz="1000" dirty="0"/>
              <a:t> runner up) by </a:t>
            </a:r>
            <a:r>
              <a:rPr lang="en-GB" sz="1000" dirty="0" err="1"/>
              <a:t>Now!Bali’s</a:t>
            </a:r>
            <a:r>
              <a:rPr lang="en-GB" sz="1000" dirty="0"/>
              <a:t> Best Restaurant, Bar &amp; Café Awards 2017</a:t>
            </a:r>
            <a:endParaRPr lang="en-US" sz="1000" dirty="0"/>
          </a:p>
          <a:p>
            <a:r>
              <a:rPr lang="en-GB" sz="1000" dirty="0"/>
              <a:t>Best Conference Hotels, Best in Travel 2017 by Smart Travel Asia</a:t>
            </a:r>
            <a:endParaRPr lang="en-US" sz="1000" dirty="0"/>
          </a:p>
          <a:p>
            <a:r>
              <a:rPr lang="en-GB" sz="1000" dirty="0"/>
              <a:t>Best Large Hotel, 2017 International Hotel Awards</a:t>
            </a:r>
            <a:endParaRPr lang="en-US" sz="1000" dirty="0"/>
          </a:p>
          <a:p>
            <a:r>
              <a:rPr lang="en-GB" sz="1000" dirty="0"/>
              <a:t>International Five Star Standard, 2017 International Hotel Awards</a:t>
            </a:r>
            <a:endParaRPr lang="en-US" sz="1000" dirty="0"/>
          </a:p>
          <a:p>
            <a:r>
              <a:rPr lang="en-GB" sz="1000" dirty="0"/>
              <a:t>2017 Certificate of Excellence by TripAdvisor</a:t>
            </a:r>
            <a:endParaRPr lang="en-US" sz="1000" dirty="0"/>
          </a:p>
        </p:txBody>
      </p:sp>
    </p:spTree>
    <p:extLst>
      <p:ext uri="{BB962C8B-B14F-4D97-AF65-F5344CB8AC3E}">
        <p14:creationId xmlns:p14="http://schemas.microsoft.com/office/powerpoint/2010/main" val="244131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5418" b="5418"/>
          <a:stretch>
            <a:fillRect/>
          </a:stretch>
        </p:blipFill>
        <p:spPr/>
      </p:pic>
      <p:sp>
        <p:nvSpPr>
          <p:cNvPr id="2" name="Title 1"/>
          <p:cNvSpPr>
            <a:spLocks noGrp="1"/>
          </p:cNvSpPr>
          <p:nvPr>
            <p:ph type="title"/>
          </p:nvPr>
        </p:nvSpPr>
        <p:spPr/>
        <p:txBody>
          <a:bodyPr/>
          <a:lstStyle/>
          <a:p>
            <a:r>
              <a:rPr lang="en-US" dirty="0" smtClean="0"/>
              <a:t>Contacts</a:t>
            </a:r>
            <a:endParaRPr lang="en-US" dirty="0"/>
          </a:p>
        </p:txBody>
      </p:sp>
      <p:sp>
        <p:nvSpPr>
          <p:cNvPr id="16" name="Slide Number Placeholder 15"/>
          <p:cNvSpPr>
            <a:spLocks noGrp="1"/>
          </p:cNvSpPr>
          <p:nvPr>
            <p:ph type="sldNum" sz="quarter" idx="14"/>
          </p:nvPr>
        </p:nvSpPr>
        <p:spPr/>
        <p:txBody>
          <a:bodyPr/>
          <a:lstStyle/>
          <a:p>
            <a:fld id="{74971BB6-1E3E-4357-BA67-16A58EFA7BA6}" type="slidenum">
              <a:rPr lang="en-US" smtClean="0"/>
              <a:pPr/>
              <a:t>24</a:t>
            </a:fld>
            <a:endParaRPr lang="en-US" dirty="0"/>
          </a:p>
        </p:txBody>
      </p:sp>
      <p:cxnSp>
        <p:nvCxnSpPr>
          <p:cNvPr id="14" name="Straight Connector 13"/>
          <p:cNvCxnSpPr/>
          <p:nvPr userDrawn="1"/>
        </p:nvCxnSpPr>
        <p:spPr>
          <a:xfrm flipH="1">
            <a:off x="284310" y="1257938"/>
            <a:ext cx="8571827" cy="1504"/>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descr="wesko-98023-Westin Hotels Resorts Brand Logo Knockout version Click.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0611" y="727166"/>
            <a:ext cx="879819" cy="238284"/>
          </a:xfrm>
          <a:prstGeom prst="rect">
            <a:avLst/>
          </a:prstGeom>
        </p:spPr>
      </p:pic>
      <p:cxnSp>
        <p:nvCxnSpPr>
          <p:cNvPr id="7" name="Straight Connector 6"/>
          <p:cNvCxnSpPr/>
          <p:nvPr/>
        </p:nvCxnSpPr>
        <p:spPr>
          <a:xfrm flipH="1">
            <a:off x="284311" y="3130716"/>
            <a:ext cx="8571826"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1"/>
          <p:cNvSpPr txBox="1">
            <a:spLocks/>
          </p:cNvSpPr>
          <p:nvPr/>
        </p:nvSpPr>
        <p:spPr>
          <a:xfrm>
            <a:off x="188416" y="3436855"/>
            <a:ext cx="4122327" cy="852413"/>
          </a:xfrm>
          <a:prstGeom prst="rect">
            <a:avLst/>
          </a:prstGeom>
        </p:spPr>
        <p:txBody>
          <a:bodyPr>
            <a:noAutofit/>
          </a:bodyPr>
          <a:lstStyle>
            <a:lvl1pPr marL="0" indent="0" algn="l" defTabSz="914354" rtl="0" eaLnBrk="1" latinLnBrk="0" hangingPunct="1">
              <a:spcBef>
                <a:spcPts val="1260"/>
              </a:spcBef>
              <a:spcAft>
                <a:spcPts val="0"/>
              </a:spcAft>
              <a:buFont typeface="Lucida Grande"/>
              <a:buNone/>
              <a:defRPr sz="1200" b="0" i="0" kern="1200">
                <a:solidFill>
                  <a:srgbClr val="404347"/>
                </a:solidFill>
                <a:latin typeface="Arial"/>
                <a:ea typeface="+mn-ea"/>
                <a:cs typeface="Arial"/>
              </a:defRPr>
            </a:lvl1pPr>
            <a:lvl2pPr marL="117793" indent="-117793" algn="l" defTabSz="914354" rtl="0" eaLnBrk="1" latinLnBrk="0" hangingPunct="1">
              <a:spcBef>
                <a:spcPts val="840"/>
              </a:spcBef>
              <a:spcAft>
                <a:spcPts val="0"/>
              </a:spcAft>
              <a:buFont typeface="Arial"/>
              <a:buChar char="•"/>
              <a:defRPr sz="1200" b="0" i="0" kern="1200">
                <a:solidFill>
                  <a:srgbClr val="404347"/>
                </a:solidFill>
                <a:latin typeface="Arial"/>
                <a:ea typeface="+mn-ea"/>
                <a:cs typeface="Arial"/>
              </a:defRPr>
            </a:lvl2pPr>
            <a:lvl3pPr marL="281147" indent="-163354" algn="l" defTabSz="806768" rtl="0" eaLnBrk="1" latinLnBrk="0" hangingPunct="1">
              <a:spcBef>
                <a:spcPts val="560"/>
              </a:spcBef>
              <a:spcAft>
                <a:spcPts val="0"/>
              </a:spcAft>
              <a:buFont typeface="Lucida Grande"/>
              <a:buChar char="–"/>
              <a:defRPr sz="1200" b="0" i="0" kern="1200">
                <a:solidFill>
                  <a:srgbClr val="404347"/>
                </a:solidFill>
                <a:latin typeface="Arial"/>
                <a:ea typeface="+mn-ea"/>
                <a:cs typeface="Arial"/>
              </a:defRPr>
            </a:lvl3pPr>
            <a:lvl4pPr marL="400050" indent="-118904" algn="l" defTabSz="914354" rtl="0" eaLnBrk="1" latinLnBrk="0" hangingPunct="1">
              <a:spcBef>
                <a:spcPct val="20000"/>
              </a:spcBef>
              <a:buFont typeface="Arial"/>
              <a:buChar char="•"/>
              <a:defRPr sz="1050" b="0" i="0" kern="1200">
                <a:solidFill>
                  <a:srgbClr val="404347"/>
                </a:solidFill>
                <a:latin typeface="Arial"/>
                <a:ea typeface="+mn-ea"/>
                <a:cs typeface="Arial"/>
              </a:defRPr>
            </a:lvl4pPr>
            <a:lvl5pPr marL="598964" indent="-198914" algn="l" defTabSz="914354" rtl="0" eaLnBrk="1" latinLnBrk="0" hangingPunct="1">
              <a:spcBef>
                <a:spcPct val="20000"/>
              </a:spcBef>
              <a:buFont typeface="Arial"/>
              <a:buChar char="–"/>
              <a:tabLst/>
              <a:defRPr sz="1050" b="0" i="0" kern="1200">
                <a:solidFill>
                  <a:srgbClr val="404347"/>
                </a:solidFill>
                <a:latin typeface="Arial"/>
                <a:ea typeface="+mn-ea"/>
                <a:cs typeface="Arial"/>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1"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baseline="30000" dirty="0">
                <a:solidFill>
                  <a:schemeClr val="tx1"/>
                </a:solidFill>
              </a:rPr>
              <a:t>www.westin.com/bali</a:t>
            </a:r>
            <a:br>
              <a:rPr lang="en-US" sz="2400" b="1" baseline="30000" dirty="0">
                <a:solidFill>
                  <a:schemeClr val="tx1"/>
                </a:solidFill>
              </a:rPr>
            </a:br>
            <a:r>
              <a:rPr lang="en-US" sz="1800" dirty="0" smtClean="0">
                <a:solidFill>
                  <a:schemeClr val="tx1"/>
                </a:solidFill>
              </a:rPr>
              <a:t>Reservation.00035@westin.com</a:t>
            </a:r>
            <a:endParaRPr lang="en-US" sz="1800" dirty="0">
              <a:solidFill>
                <a:schemeClr val="tx1"/>
              </a:solidFill>
            </a:endParaRPr>
          </a:p>
        </p:txBody>
      </p:sp>
    </p:spTree>
    <p:extLst>
      <p:ext uri="{BB962C8B-B14F-4D97-AF65-F5344CB8AC3E}">
        <p14:creationId xmlns:p14="http://schemas.microsoft.com/office/powerpoint/2010/main" val="393990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3"/>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t="1351" b="1351"/>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74971BB6-1E3E-4357-BA67-16A58EFA7BA6}" type="slidenum">
              <a:rPr lang="en-US" smtClean="0"/>
              <a:pPr/>
              <a:t>3</a:t>
            </a:fld>
            <a:endParaRPr lang="en-US"/>
          </a:p>
        </p:txBody>
      </p:sp>
      <p:sp>
        <p:nvSpPr>
          <p:cNvPr id="6" name="Text Placeholder 5"/>
          <p:cNvSpPr>
            <a:spLocks noGrp="1"/>
          </p:cNvSpPr>
          <p:nvPr>
            <p:ph type="body" sz="quarter" idx="18"/>
          </p:nvPr>
        </p:nvSpPr>
        <p:spPr>
          <a:xfrm>
            <a:off x="0" y="6515136"/>
            <a:ext cx="3050850" cy="342864"/>
          </a:xfrm>
        </p:spPr>
        <p:txBody>
          <a:bodyPr/>
          <a:lstStyle/>
          <a:p>
            <a:r>
              <a:rPr lang="en-US" dirty="0" smtClean="0"/>
              <a:t>SUNRISE AT THE WESTIN RESORT NUSA DUA, BALI</a:t>
            </a:r>
            <a:endParaRPr lang="en-US" dirty="0"/>
          </a:p>
        </p:txBody>
      </p:sp>
    </p:spTree>
    <p:extLst>
      <p:ext uri="{BB962C8B-B14F-4D97-AF65-F5344CB8AC3E}">
        <p14:creationId xmlns:p14="http://schemas.microsoft.com/office/powerpoint/2010/main" val="108362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W:\00 RESORT PHOTOS &amp; VIDEOS\HIGH RESOLUTION PHOTOS\RESORT GENERAL\The Westin Resort Nusa Dua, Bali.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0508" r="18621"/>
          <a:stretch/>
        </p:blipFill>
        <p:spPr bwMode="auto">
          <a:xfrm>
            <a:off x="0" y="7938"/>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74971BB6-1E3E-4357-BA67-16A58EFA7BA6}" type="slidenum">
              <a:rPr lang="en-US" smtClean="0"/>
              <a:pPr/>
              <a:t>4</a:t>
            </a:fld>
            <a:endParaRPr lang="en-US"/>
          </a:p>
        </p:txBody>
      </p:sp>
      <p:sp>
        <p:nvSpPr>
          <p:cNvPr id="10" name="Text Placeholder 9"/>
          <p:cNvSpPr>
            <a:spLocks noGrp="1"/>
          </p:cNvSpPr>
          <p:nvPr>
            <p:ph type="body" sz="quarter" idx="18"/>
          </p:nvPr>
        </p:nvSpPr>
        <p:spPr>
          <a:xfrm>
            <a:off x="-1" y="6515136"/>
            <a:ext cx="1392966" cy="342864"/>
          </a:xfrm>
        </p:spPr>
        <p:txBody>
          <a:bodyPr/>
          <a:lstStyle/>
          <a:p>
            <a:r>
              <a:rPr lang="en-US" dirty="0" smtClean="0"/>
              <a:t>RESORT FACADE</a:t>
            </a:r>
            <a:endParaRPr lang="en-US" dirty="0"/>
          </a:p>
        </p:txBody>
      </p:sp>
    </p:spTree>
    <p:extLst>
      <p:ext uri="{BB962C8B-B14F-4D97-AF65-F5344CB8AC3E}">
        <p14:creationId xmlns:p14="http://schemas.microsoft.com/office/powerpoint/2010/main" val="336272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00 RESORT PHOTOS &amp; VIDEOS\HIGH RESOLUTION PHOTOS\HEAVENLY SPA BY WESTIN\Spa Bal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5495" r="5495"/>
          <a:stretch/>
        </p:blipFill>
        <p:spPr bwMode="auto">
          <a:xfrm>
            <a:off x="-12519" y="0"/>
            <a:ext cx="915651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74971BB6-1E3E-4357-BA67-16A58EFA7BA6}" type="slidenum">
              <a:rPr lang="en-US" smtClean="0"/>
              <a:pPr/>
              <a:t>5</a:t>
            </a:fld>
            <a:endParaRPr lang="en-US"/>
          </a:p>
        </p:txBody>
      </p:sp>
      <p:sp>
        <p:nvSpPr>
          <p:cNvPr id="10" name="Text Placeholder 9"/>
          <p:cNvSpPr>
            <a:spLocks noGrp="1"/>
          </p:cNvSpPr>
          <p:nvPr>
            <p:ph type="body" sz="quarter" idx="18"/>
          </p:nvPr>
        </p:nvSpPr>
        <p:spPr>
          <a:xfrm>
            <a:off x="-2" y="6515136"/>
            <a:ext cx="2055139" cy="342864"/>
          </a:xfrm>
        </p:spPr>
        <p:txBody>
          <a:bodyPr/>
          <a:lstStyle/>
          <a:p>
            <a:r>
              <a:rPr lang="en-US" dirty="0"/>
              <a:t>SPA BALE AT BEACHFRONT</a:t>
            </a:r>
          </a:p>
        </p:txBody>
      </p:sp>
    </p:spTree>
    <p:extLst>
      <p:ext uri="{BB962C8B-B14F-4D97-AF65-F5344CB8AC3E}">
        <p14:creationId xmlns:p14="http://schemas.microsoft.com/office/powerpoint/2010/main" val="191618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00 RESORT PHOTOS &amp; VIDEOS\LOW RESOLUTION PHOTOS\RESORT\Comforting Terrace1.jpg"/>
          <p:cNvPicPr>
            <a:picLocks noChangeAspect="1" noChangeArrowheads="1"/>
          </p:cNvPicPr>
          <p:nvPr/>
        </p:nvPicPr>
        <p:blipFill rotWithShape="1">
          <a:blip r:embed="rId2">
            <a:extLst>
              <a:ext uri="{28A0092B-C50C-407E-A947-70E740481C1C}">
                <a14:useLocalDpi xmlns:a14="http://schemas.microsoft.com/office/drawing/2010/main"/>
              </a:ext>
            </a:extLst>
          </a:blip>
          <a:srcRect l="12139"/>
          <a:stretch/>
        </p:blipFill>
        <p:spPr bwMode="auto">
          <a:xfrm>
            <a:off x="0" y="7938"/>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74971BB6-1E3E-4357-BA67-16A58EFA7BA6}" type="slidenum">
              <a:rPr lang="en-US" smtClean="0"/>
              <a:pPr/>
              <a:t>6</a:t>
            </a:fld>
            <a:endParaRPr lang="en-US"/>
          </a:p>
        </p:txBody>
      </p:sp>
      <p:sp>
        <p:nvSpPr>
          <p:cNvPr id="6" name="Text Placeholder 5"/>
          <p:cNvSpPr>
            <a:spLocks noGrp="1"/>
          </p:cNvSpPr>
          <p:nvPr>
            <p:ph type="body" sz="quarter" idx="18"/>
          </p:nvPr>
        </p:nvSpPr>
        <p:spPr>
          <a:xfrm>
            <a:off x="-1" y="6515136"/>
            <a:ext cx="2199993" cy="342864"/>
          </a:xfrm>
        </p:spPr>
        <p:txBody>
          <a:bodyPr/>
          <a:lstStyle/>
          <a:p>
            <a:r>
              <a:rPr lang="en-US" dirty="0" smtClean="0"/>
              <a:t>TERRACE WITH TROPICAL GARDEN</a:t>
            </a:r>
            <a:endParaRPr lang="en-US" dirty="0"/>
          </a:p>
        </p:txBody>
      </p:sp>
    </p:spTree>
    <p:extLst>
      <p:ext uri="{BB962C8B-B14F-4D97-AF65-F5344CB8AC3E}">
        <p14:creationId xmlns:p14="http://schemas.microsoft.com/office/powerpoint/2010/main" val="39774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00 PHOTOS\00 PANDU PHOTOS\PANTAI KARANG\_MG_0556 Getty 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413" r="8104"/>
          <a:stretch/>
        </p:blipFill>
        <p:spPr bwMode="auto">
          <a:xfrm>
            <a:off x="-1" y="7938"/>
            <a:ext cx="9144001" cy="685006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74971BB6-1E3E-4357-BA67-16A58EFA7BA6}" type="slidenum">
              <a:rPr lang="en-US" smtClean="0"/>
              <a:pPr/>
              <a:t>7</a:t>
            </a:fld>
            <a:endParaRPr lang="en-US"/>
          </a:p>
        </p:txBody>
      </p:sp>
      <p:sp>
        <p:nvSpPr>
          <p:cNvPr id="6" name="Text Placeholder 5"/>
          <p:cNvSpPr>
            <a:spLocks noGrp="1"/>
          </p:cNvSpPr>
          <p:nvPr>
            <p:ph type="body" sz="quarter" idx="18"/>
          </p:nvPr>
        </p:nvSpPr>
        <p:spPr>
          <a:xfrm>
            <a:off x="-1" y="5667394"/>
            <a:ext cx="2403476" cy="342864"/>
          </a:xfrm>
        </p:spPr>
        <p:txBody>
          <a:bodyPr/>
          <a:lstStyle/>
          <a:p>
            <a:r>
              <a:rPr lang="en-US" dirty="0" smtClean="0"/>
              <a:t>SUNRISE AT NUSA DUA BEACH, BALI</a:t>
            </a:r>
            <a:endParaRPr lang="en-US" dirty="0"/>
          </a:p>
        </p:txBody>
      </p:sp>
    </p:spTree>
    <p:extLst>
      <p:ext uri="{BB962C8B-B14F-4D97-AF65-F5344CB8AC3E}">
        <p14:creationId xmlns:p14="http://schemas.microsoft.com/office/powerpoint/2010/main" val="310599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00 RESORT PHOTOS &amp; VIDEOS\LOW RESOLUTION PHOTOS\BEACH\Dream Beds 2.jpg"/>
          <p:cNvPicPr>
            <a:picLocks noChangeAspect="1" noChangeArrowheads="1"/>
          </p:cNvPicPr>
          <p:nvPr/>
        </p:nvPicPr>
        <p:blipFill rotWithShape="1">
          <a:blip r:embed="rId2">
            <a:extLst>
              <a:ext uri="{28A0092B-C50C-407E-A947-70E740481C1C}">
                <a14:useLocalDpi xmlns:a14="http://schemas.microsoft.com/office/drawing/2010/main" val="0"/>
              </a:ext>
            </a:extLst>
          </a:blip>
          <a:srcRect r="10975"/>
          <a:stretch/>
        </p:blipFill>
        <p:spPr bwMode="auto">
          <a:xfrm>
            <a:off x="0" y="7938"/>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74971BB6-1E3E-4357-BA67-16A58EFA7BA6}" type="slidenum">
              <a:rPr lang="en-US" smtClean="0"/>
              <a:pPr/>
              <a:t>8</a:t>
            </a:fld>
            <a:endParaRPr lang="en-US"/>
          </a:p>
        </p:txBody>
      </p:sp>
      <p:sp>
        <p:nvSpPr>
          <p:cNvPr id="7" name="Text Placeholder 5"/>
          <p:cNvSpPr txBox="1">
            <a:spLocks/>
          </p:cNvSpPr>
          <p:nvPr/>
        </p:nvSpPr>
        <p:spPr>
          <a:xfrm>
            <a:off x="0" y="5667394"/>
            <a:ext cx="1683521" cy="342864"/>
          </a:xfrm>
          <a:prstGeom prst="rect">
            <a:avLst/>
          </a:prstGeom>
          <a:solidFill>
            <a:schemeClr val="bg2"/>
          </a:solidFill>
        </p:spPr>
        <p:txBody>
          <a:bodyPr vert="horz" wrap="square" lIns="320040" tIns="108814" rIns="91435" bIns="108814" rtlCol="0" anchor="ctr">
            <a:spAutoFit/>
          </a:bodyPr>
          <a:lstStyle>
            <a:lvl1pPr marL="0" indent="0" algn="l" defTabSz="914354" rtl="0" eaLnBrk="1" latinLnBrk="0" hangingPunct="1">
              <a:spcBef>
                <a:spcPts val="1260"/>
              </a:spcBef>
              <a:spcAft>
                <a:spcPts val="0"/>
              </a:spcAft>
              <a:buFont typeface="Lucida Grande"/>
              <a:buNone/>
              <a:defRPr sz="800" b="0" i="0" kern="1200">
                <a:solidFill>
                  <a:srgbClr val="FFFFFF"/>
                </a:solidFill>
                <a:latin typeface="Arial"/>
                <a:ea typeface="+mn-ea"/>
                <a:cs typeface="Arial"/>
              </a:defRPr>
            </a:lvl1pPr>
            <a:lvl2pPr marL="117793" indent="-117793" algn="l" defTabSz="914354" rtl="0" eaLnBrk="1" latinLnBrk="0" hangingPunct="1">
              <a:spcBef>
                <a:spcPts val="840"/>
              </a:spcBef>
              <a:spcAft>
                <a:spcPts val="0"/>
              </a:spcAft>
              <a:buFont typeface="Arial"/>
              <a:buChar char="•"/>
              <a:defRPr sz="800" b="0" i="0" kern="1200">
                <a:solidFill>
                  <a:srgbClr val="404347"/>
                </a:solidFill>
                <a:latin typeface="Arial"/>
                <a:ea typeface="+mn-ea"/>
                <a:cs typeface="Arial"/>
              </a:defRPr>
            </a:lvl2pPr>
            <a:lvl3pPr marL="281147" indent="-163354" algn="l" defTabSz="806768" rtl="0" eaLnBrk="1" latinLnBrk="0" hangingPunct="1">
              <a:spcBef>
                <a:spcPts val="560"/>
              </a:spcBef>
              <a:spcAft>
                <a:spcPts val="0"/>
              </a:spcAft>
              <a:buFont typeface="Lucida Grande"/>
              <a:buChar char="–"/>
              <a:defRPr sz="800" b="0" i="0" kern="1200">
                <a:solidFill>
                  <a:srgbClr val="404347"/>
                </a:solidFill>
                <a:latin typeface="Arial"/>
                <a:ea typeface="+mn-ea"/>
                <a:cs typeface="Arial"/>
              </a:defRPr>
            </a:lvl3pPr>
            <a:lvl4pPr marL="400050" indent="-118904" algn="l" defTabSz="914354" rtl="0" eaLnBrk="1" latinLnBrk="0" hangingPunct="1">
              <a:spcBef>
                <a:spcPct val="20000"/>
              </a:spcBef>
              <a:buFont typeface="Arial"/>
              <a:buChar char="•"/>
              <a:defRPr sz="800" b="0" i="0" kern="1200">
                <a:solidFill>
                  <a:srgbClr val="404347"/>
                </a:solidFill>
                <a:latin typeface="Arial"/>
                <a:ea typeface="+mn-ea"/>
                <a:cs typeface="Arial"/>
              </a:defRPr>
            </a:lvl4pPr>
            <a:lvl5pPr marL="598964" indent="-198914" algn="l" defTabSz="914354" rtl="0" eaLnBrk="1" latinLnBrk="0" hangingPunct="1">
              <a:spcBef>
                <a:spcPct val="20000"/>
              </a:spcBef>
              <a:buFont typeface="Arial"/>
              <a:buChar char="–"/>
              <a:tabLst/>
              <a:defRPr sz="800" b="0" i="0" kern="1200">
                <a:solidFill>
                  <a:srgbClr val="404347"/>
                </a:solidFill>
                <a:latin typeface="Arial"/>
                <a:ea typeface="+mn-ea"/>
                <a:cs typeface="Arial"/>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1"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NUSA DUA BEACH, BALI</a:t>
            </a:r>
            <a:endParaRPr lang="en-US" dirty="0"/>
          </a:p>
        </p:txBody>
      </p:sp>
    </p:spTree>
    <p:extLst>
      <p:ext uri="{BB962C8B-B14F-4D97-AF65-F5344CB8AC3E}">
        <p14:creationId xmlns:p14="http://schemas.microsoft.com/office/powerpoint/2010/main" val="366613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00 RESORT PHOTOS &amp; VIDEOS\LOW RESOLUTION PHOTOS\BEACH\Dream Bed &amp; Cocoon.jpg"/>
          <p:cNvPicPr>
            <a:picLocks noChangeAspect="1" noChangeArrowheads="1"/>
          </p:cNvPicPr>
          <p:nvPr/>
        </p:nvPicPr>
        <p:blipFill rotWithShape="1">
          <a:blip r:embed="rId2">
            <a:extLst>
              <a:ext uri="{28A0092B-C50C-407E-A947-70E740481C1C}">
                <a14:useLocalDpi xmlns:a14="http://schemas.microsoft.com/office/drawing/2010/main" val="0"/>
              </a:ext>
            </a:extLst>
          </a:blip>
          <a:srcRect l="4903" r="6085"/>
          <a:stretch/>
        </p:blipFill>
        <p:spPr bwMode="auto">
          <a:xfrm>
            <a:off x="-7143" y="0"/>
            <a:ext cx="9151144" cy="685641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74971BB6-1E3E-4357-BA67-16A58EFA7BA6}" type="slidenum">
              <a:rPr lang="en-US" smtClean="0"/>
              <a:pPr/>
              <a:t>9</a:t>
            </a:fld>
            <a:endParaRPr lang="en-US"/>
          </a:p>
        </p:txBody>
      </p:sp>
      <p:sp>
        <p:nvSpPr>
          <p:cNvPr id="7" name="Text Placeholder 5"/>
          <p:cNvSpPr txBox="1">
            <a:spLocks/>
          </p:cNvSpPr>
          <p:nvPr/>
        </p:nvSpPr>
        <p:spPr>
          <a:xfrm>
            <a:off x="0" y="5667394"/>
            <a:ext cx="1683521" cy="342864"/>
          </a:xfrm>
          <a:prstGeom prst="rect">
            <a:avLst/>
          </a:prstGeom>
          <a:solidFill>
            <a:schemeClr val="bg2"/>
          </a:solidFill>
        </p:spPr>
        <p:txBody>
          <a:bodyPr vert="horz" wrap="square" lIns="320040" tIns="108814" rIns="91435" bIns="108814" rtlCol="0" anchor="ctr">
            <a:spAutoFit/>
          </a:bodyPr>
          <a:lstStyle>
            <a:lvl1pPr marL="0" indent="0" algn="l" defTabSz="914354" rtl="0" eaLnBrk="1" latinLnBrk="0" hangingPunct="1">
              <a:spcBef>
                <a:spcPts val="1260"/>
              </a:spcBef>
              <a:spcAft>
                <a:spcPts val="0"/>
              </a:spcAft>
              <a:buFont typeface="Lucida Grande"/>
              <a:buNone/>
              <a:defRPr sz="800" b="0" i="0" kern="1200">
                <a:solidFill>
                  <a:srgbClr val="FFFFFF"/>
                </a:solidFill>
                <a:latin typeface="Arial"/>
                <a:ea typeface="+mn-ea"/>
                <a:cs typeface="Arial"/>
              </a:defRPr>
            </a:lvl1pPr>
            <a:lvl2pPr marL="117793" indent="-117793" algn="l" defTabSz="914354" rtl="0" eaLnBrk="1" latinLnBrk="0" hangingPunct="1">
              <a:spcBef>
                <a:spcPts val="840"/>
              </a:spcBef>
              <a:spcAft>
                <a:spcPts val="0"/>
              </a:spcAft>
              <a:buFont typeface="Arial"/>
              <a:buChar char="•"/>
              <a:defRPr sz="800" b="0" i="0" kern="1200">
                <a:solidFill>
                  <a:srgbClr val="404347"/>
                </a:solidFill>
                <a:latin typeface="Arial"/>
                <a:ea typeface="+mn-ea"/>
                <a:cs typeface="Arial"/>
              </a:defRPr>
            </a:lvl2pPr>
            <a:lvl3pPr marL="281147" indent="-163354" algn="l" defTabSz="806768" rtl="0" eaLnBrk="1" latinLnBrk="0" hangingPunct="1">
              <a:spcBef>
                <a:spcPts val="560"/>
              </a:spcBef>
              <a:spcAft>
                <a:spcPts val="0"/>
              </a:spcAft>
              <a:buFont typeface="Lucida Grande"/>
              <a:buChar char="–"/>
              <a:defRPr sz="800" b="0" i="0" kern="1200">
                <a:solidFill>
                  <a:srgbClr val="404347"/>
                </a:solidFill>
                <a:latin typeface="Arial"/>
                <a:ea typeface="+mn-ea"/>
                <a:cs typeface="Arial"/>
              </a:defRPr>
            </a:lvl3pPr>
            <a:lvl4pPr marL="400050" indent="-118904" algn="l" defTabSz="914354" rtl="0" eaLnBrk="1" latinLnBrk="0" hangingPunct="1">
              <a:spcBef>
                <a:spcPct val="20000"/>
              </a:spcBef>
              <a:buFont typeface="Arial"/>
              <a:buChar char="•"/>
              <a:defRPr sz="800" b="0" i="0" kern="1200">
                <a:solidFill>
                  <a:srgbClr val="404347"/>
                </a:solidFill>
                <a:latin typeface="Arial"/>
                <a:ea typeface="+mn-ea"/>
                <a:cs typeface="Arial"/>
              </a:defRPr>
            </a:lvl4pPr>
            <a:lvl5pPr marL="598964" indent="-198914" algn="l" defTabSz="914354" rtl="0" eaLnBrk="1" latinLnBrk="0" hangingPunct="1">
              <a:spcBef>
                <a:spcPct val="20000"/>
              </a:spcBef>
              <a:buFont typeface="Arial"/>
              <a:buChar char="–"/>
              <a:tabLst/>
              <a:defRPr sz="800" b="0" i="0" kern="1200">
                <a:solidFill>
                  <a:srgbClr val="404347"/>
                </a:solidFill>
                <a:latin typeface="Arial"/>
                <a:ea typeface="+mn-ea"/>
                <a:cs typeface="Arial"/>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1"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NUSA DUA BEACH, BALI</a:t>
            </a:r>
            <a:endParaRPr lang="en-US" dirty="0"/>
          </a:p>
        </p:txBody>
      </p:sp>
    </p:spTree>
    <p:extLst>
      <p:ext uri="{BB962C8B-B14F-4D97-AF65-F5344CB8AC3E}">
        <p14:creationId xmlns:p14="http://schemas.microsoft.com/office/powerpoint/2010/main" val="396827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wes2202presentationtmp_4x3_DefaultFonts">
  <a:themeElements>
    <a:clrScheme name="Custom 36">
      <a:dk1>
        <a:srgbClr val="FFFFFF"/>
      </a:dk1>
      <a:lt1>
        <a:srgbClr val="404347"/>
      </a:lt1>
      <a:dk2>
        <a:srgbClr val="FFFFFF"/>
      </a:dk2>
      <a:lt2>
        <a:srgbClr val="404347"/>
      </a:lt2>
      <a:accent1>
        <a:srgbClr val="958C89"/>
      </a:accent1>
      <a:accent2>
        <a:srgbClr val="B9D6C6"/>
      </a:accent2>
      <a:accent3>
        <a:srgbClr val="FEFE6B"/>
      </a:accent3>
      <a:accent4>
        <a:srgbClr val="A36359"/>
      </a:accent4>
      <a:accent5>
        <a:srgbClr val="3B5449"/>
      </a:accent5>
      <a:accent6>
        <a:srgbClr val="000000"/>
      </a:accent6>
      <a:hlink>
        <a:srgbClr val="B9D5C6"/>
      </a:hlink>
      <a:folHlink>
        <a:srgbClr val="958C89"/>
      </a:folHlink>
    </a:clrScheme>
    <a:fontScheme name="2015 Westin Brand Fonts">
      <a:majorFont>
        <a:latin typeface="FreightDisp Pro Medium"/>
        <a:ea typeface=""/>
        <a:cs typeface=""/>
      </a:majorFont>
      <a:minorFont>
        <a:latin typeface="Graphik Starwoo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15 New Westin Brand Template ">
  <a:themeElements>
    <a:clrScheme name="Custom 36">
      <a:dk1>
        <a:srgbClr val="FFFFFF"/>
      </a:dk1>
      <a:lt1>
        <a:srgbClr val="404347"/>
      </a:lt1>
      <a:dk2>
        <a:srgbClr val="FFFFFF"/>
      </a:dk2>
      <a:lt2>
        <a:srgbClr val="404347"/>
      </a:lt2>
      <a:accent1>
        <a:srgbClr val="958C89"/>
      </a:accent1>
      <a:accent2>
        <a:srgbClr val="B9D6C6"/>
      </a:accent2>
      <a:accent3>
        <a:srgbClr val="FEFE6B"/>
      </a:accent3>
      <a:accent4>
        <a:srgbClr val="A36359"/>
      </a:accent4>
      <a:accent5>
        <a:srgbClr val="3B5449"/>
      </a:accent5>
      <a:accent6>
        <a:srgbClr val="000000"/>
      </a:accent6>
      <a:hlink>
        <a:srgbClr val="B9D5C6"/>
      </a:hlink>
      <a:folHlink>
        <a:srgbClr val="958C89"/>
      </a:folHlink>
    </a:clrScheme>
    <a:fontScheme name="2015 Westin Brand Fonts">
      <a:majorFont>
        <a:latin typeface="FreightDisp Pro Medium"/>
        <a:ea typeface=""/>
        <a:cs typeface=""/>
      </a:majorFont>
      <a:minorFont>
        <a:latin typeface="Graphik Starwoo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chemeClr val="bg1"/>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wes2202presentationtmp_4x3_DefaultFonts</Template>
  <TotalTime>296</TotalTime>
  <Words>819</Words>
  <Application>Microsoft Office PowerPoint</Application>
  <PresentationFormat>On-screen Show (4:3)</PresentationFormat>
  <Paragraphs>89</Paragraphs>
  <Slides>24</Slides>
  <Notes>1</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wes2202presentationtmp_4x3_DefaultFonts</vt:lpstr>
      <vt:lpstr>Custom Design</vt:lpstr>
      <vt:lpstr>2015 New Westin Brand Template </vt:lpstr>
      <vt:lpstr>The Westin Resort  Nusa Dua, Bali</vt:lpstr>
      <vt:lpstr>Location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Resort Map</vt:lpstr>
      <vt:lpstr>Kids Welcome</vt:lpstr>
      <vt:lpstr>Family Suite</vt:lpstr>
      <vt:lpstr>PowerPoint Presentation</vt:lpstr>
      <vt:lpstr>Westin Family  Kids Club</vt:lpstr>
      <vt:lpstr>Kids Club Program Highlights</vt:lpstr>
      <vt:lpstr>Let’s Get Wet</vt:lpstr>
      <vt:lpstr>Executive Chef Manoj Rawat</vt:lpstr>
      <vt:lpstr>PowerPoint Presentation</vt:lpstr>
      <vt:lpstr>Westin Kids Spa</vt:lpstr>
      <vt:lpstr>PowerPoint Presentation</vt:lpstr>
      <vt:lpstr>2017 Awards</vt:lpstr>
      <vt:lpstr>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Westin Resort + Spa  Property Name – Georgia 24 pt</dc:title>
  <dc:creator>Pandu Adnyana</dc:creator>
  <cp:lastModifiedBy>Anggraini, Dewi</cp:lastModifiedBy>
  <cp:revision>27</cp:revision>
  <cp:lastPrinted>2017-06-26T02:55:17Z</cp:lastPrinted>
  <dcterms:created xsi:type="dcterms:W3CDTF">2016-08-18T04:14:44Z</dcterms:created>
  <dcterms:modified xsi:type="dcterms:W3CDTF">2018-08-27T04:38:30Z</dcterms:modified>
</cp:coreProperties>
</file>