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608" r:id="rId2"/>
    <p:sldId id="753" r:id="rId3"/>
    <p:sldId id="741" r:id="rId4"/>
    <p:sldId id="742" r:id="rId5"/>
    <p:sldId id="743" r:id="rId6"/>
    <p:sldId id="744" r:id="rId7"/>
    <p:sldId id="749" r:id="rId8"/>
    <p:sldId id="750" r:id="rId9"/>
    <p:sldId id="751" r:id="rId10"/>
    <p:sldId id="768" r:id="rId11"/>
    <p:sldId id="765" r:id="rId12"/>
    <p:sldId id="766" r:id="rId13"/>
    <p:sldId id="767" r:id="rId14"/>
    <p:sldId id="755" r:id="rId15"/>
    <p:sldId id="702" r:id="rId16"/>
    <p:sldId id="754" r:id="rId17"/>
    <p:sldId id="696" r:id="rId18"/>
    <p:sldId id="697" r:id="rId19"/>
    <p:sldId id="703" r:id="rId20"/>
    <p:sldId id="746" r:id="rId21"/>
    <p:sldId id="708" r:id="rId22"/>
    <p:sldId id="712" r:id="rId23"/>
    <p:sldId id="715" r:id="rId24"/>
    <p:sldId id="716" r:id="rId25"/>
    <p:sldId id="717" r:id="rId26"/>
    <p:sldId id="752" r:id="rId27"/>
    <p:sldId id="764" r:id="rId28"/>
    <p:sldId id="720" r:id="rId29"/>
    <p:sldId id="724" r:id="rId30"/>
    <p:sldId id="723" r:id="rId31"/>
    <p:sldId id="721" r:id="rId32"/>
    <p:sldId id="653" r:id="rId33"/>
    <p:sldId id="727" r:id="rId34"/>
    <p:sldId id="654" r:id="rId35"/>
    <p:sldId id="656" r:id="rId36"/>
    <p:sldId id="655" r:id="rId37"/>
    <p:sldId id="747" r:id="rId38"/>
    <p:sldId id="748" r:id="rId39"/>
    <p:sldId id="730" r:id="rId40"/>
    <p:sldId id="756" r:id="rId41"/>
    <p:sldId id="757" r:id="rId42"/>
    <p:sldId id="733" r:id="rId43"/>
    <p:sldId id="758" r:id="rId44"/>
    <p:sldId id="759" r:id="rId45"/>
    <p:sldId id="760" r:id="rId46"/>
    <p:sldId id="761" r:id="rId47"/>
    <p:sldId id="739" r:id="rId48"/>
    <p:sldId id="769" r:id="rId49"/>
    <p:sldId id="740" r:id="rId50"/>
  </p:sldIdLst>
  <p:sldSz cx="9144000" cy="6858000" type="screen4x3"/>
  <p:notesSz cx="7315200" cy="96012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15560"/>
    <a:srgbClr val="B9D6C6"/>
    <a:srgbClr val="434149"/>
    <a:srgbClr val="313337"/>
    <a:srgbClr val="958C89"/>
    <a:srgbClr val="A36359"/>
    <a:srgbClr val="203329"/>
    <a:srgbClr val="FEFE6B"/>
    <a:srgbClr val="404348"/>
    <a:srgbClr val="515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83" autoAdjust="0"/>
    <p:restoredTop sz="97175" autoAdjust="0"/>
  </p:normalViewPr>
  <p:slideViewPr>
    <p:cSldViewPr snapToGrid="0" showGuides="1">
      <p:cViewPr varScale="1">
        <p:scale>
          <a:sx n="110" d="100"/>
          <a:sy n="110" d="100"/>
        </p:scale>
        <p:origin x="-1548" y="-78"/>
      </p:cViewPr>
      <p:guideLst>
        <p:guide orient="horz" pos="1508"/>
        <p:guide orient="horz" pos="5"/>
        <p:guide orient="horz" pos="4319"/>
        <p:guide orient="horz" pos="1151"/>
        <p:guide orient="horz" pos="449"/>
        <p:guide orient="horz" pos="3937"/>
        <p:guide orient="horz" pos="1011"/>
        <p:guide orient="horz" pos="1356"/>
        <p:guide orient="horz" pos="2347"/>
        <p:guide orient="horz" pos="2403"/>
        <p:guide orient="horz" pos="803"/>
        <p:guide pos="5581"/>
        <p:guide pos="179"/>
        <p:guide pos="1514"/>
        <p:guide pos="2001"/>
        <p:guide pos="2884"/>
        <p:guide pos="3383"/>
        <p:guide pos="3825"/>
        <p:guide pos="2844"/>
        <p:guide pos="2916"/>
      </p:guideLst>
    </p:cSldViewPr>
  </p:slideViewPr>
  <p:outlineViewPr>
    <p:cViewPr>
      <p:scale>
        <a:sx n="33" d="100"/>
        <a:sy n="33" d="100"/>
      </p:scale>
      <p:origin x="0" y="0"/>
    </p:cViewPr>
  </p:outlineViewPr>
  <p:notesTextViewPr>
    <p:cViewPr>
      <p:scale>
        <a:sx n="1" d="1"/>
        <a:sy n="1" d="1"/>
      </p:scale>
      <p:origin x="0" y="0"/>
    </p:cViewPr>
  </p:notesTextViewPr>
  <p:sorterViewPr>
    <p:cViewPr>
      <p:scale>
        <a:sx n="175" d="100"/>
        <a:sy n="1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1440" tIns="45720" rIns="91440" bIns="45720" rtlCol="0"/>
          <a:lstStyle>
            <a:lvl1pPr algn="r">
              <a:defRPr sz="1200"/>
            </a:lvl1pPr>
          </a:lstStyle>
          <a:p>
            <a:fld id="{ED8080BA-A45F-364C-A2D1-57AB8BB6C37D}" type="datetimeFigureOut">
              <a:rPr lang="en-US" smtClean="0">
                <a:latin typeface="Arial"/>
              </a:rPr>
              <a:t>7/30/2018</a:t>
            </a:fld>
            <a:endParaRPr lang="en-US" dirty="0">
              <a:latin typeface="Arial"/>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1440" tIns="45720" rIns="91440" bIns="45720" rtlCol="0" anchor="b"/>
          <a:lstStyle>
            <a:lvl1pPr algn="r">
              <a:defRPr sz="1200"/>
            </a:lvl1pPr>
          </a:lstStyle>
          <a:p>
            <a:fld id="{7BC9D8E6-ED8B-484D-928E-8FE288CA7234}"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27662203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1440" tIns="45720" rIns="91440" bIns="45720" rtlCol="0"/>
          <a:lstStyle>
            <a:lvl1pPr algn="r">
              <a:defRPr sz="1200">
                <a:latin typeface="Arial"/>
              </a:defRPr>
            </a:lvl1pPr>
          </a:lstStyle>
          <a:p>
            <a:fld id="{4CE25660-87C9-4946-A021-3A2DADC6FDA1}" type="datetimeFigureOut">
              <a:rPr lang="en-US" smtClean="0"/>
              <a:pPr/>
              <a:t>7/30/2018</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1440" tIns="45720" rIns="91440" bIns="45720" rtlCol="0" anchor="b"/>
          <a:lstStyle>
            <a:lvl1pPr algn="r">
              <a:defRPr sz="1200">
                <a:latin typeface="Arial"/>
              </a:defRPr>
            </a:lvl1pPr>
          </a:lstStyle>
          <a:p>
            <a:fld id="{1B732774-9F15-FD4B-8D75-634DF89DFCFF}" type="slidenum">
              <a:rPr lang="en-US" smtClean="0"/>
              <a:pPr/>
              <a:t>‹#›</a:t>
            </a:fld>
            <a:endParaRPr lang="en-US" dirty="0"/>
          </a:p>
        </p:txBody>
      </p:sp>
    </p:spTree>
    <p:extLst>
      <p:ext uri="{BB962C8B-B14F-4D97-AF65-F5344CB8AC3E}">
        <p14:creationId xmlns:p14="http://schemas.microsoft.com/office/powerpoint/2010/main" val="1734746406"/>
      </p:ext>
    </p:extLst>
  </p:cSld>
  <p:clrMap bg1="lt1" tx1="dk1" bg2="lt2" tx2="dk2" accent1="accent1" accent2="accent2" accent3="accent3" accent4="accent4" accent5="accent5" accent6="accent6" hlink="hlink" folHlink="folHlink"/>
  <p:hf hdr="0" ftr="0" dt="0"/>
  <p:notesStyle>
    <a:lvl1pPr marL="0" algn="l" defTabSz="320040" rtl="0" eaLnBrk="1" latinLnBrk="0" hangingPunct="1">
      <a:defRPr sz="800" kern="1200">
        <a:solidFill>
          <a:schemeClr val="tx1"/>
        </a:solidFill>
        <a:latin typeface="Arial"/>
        <a:ea typeface="+mn-ea"/>
        <a:cs typeface="+mn-cs"/>
      </a:defRPr>
    </a:lvl1pPr>
    <a:lvl2pPr marL="320040" algn="l" defTabSz="320040" rtl="0" eaLnBrk="1" latinLnBrk="0" hangingPunct="1">
      <a:defRPr sz="800" kern="1200">
        <a:solidFill>
          <a:schemeClr val="tx1"/>
        </a:solidFill>
        <a:latin typeface="Arial"/>
        <a:ea typeface="+mn-ea"/>
        <a:cs typeface="+mn-cs"/>
      </a:defRPr>
    </a:lvl2pPr>
    <a:lvl3pPr marL="640080" algn="l" defTabSz="320040" rtl="0" eaLnBrk="1" latinLnBrk="0" hangingPunct="1">
      <a:defRPr sz="800" kern="1200">
        <a:solidFill>
          <a:schemeClr val="tx1"/>
        </a:solidFill>
        <a:latin typeface="Arial"/>
        <a:ea typeface="+mn-ea"/>
        <a:cs typeface="+mn-cs"/>
      </a:defRPr>
    </a:lvl3pPr>
    <a:lvl4pPr marL="960120" algn="l" defTabSz="320040" rtl="0" eaLnBrk="1" latinLnBrk="0" hangingPunct="1">
      <a:defRPr sz="800" kern="1200">
        <a:solidFill>
          <a:schemeClr val="tx1"/>
        </a:solidFill>
        <a:latin typeface="Arial"/>
        <a:ea typeface="+mn-ea"/>
        <a:cs typeface="+mn-cs"/>
      </a:defRPr>
    </a:lvl4pPr>
    <a:lvl5pPr marL="1280160" algn="l" defTabSz="320040" rtl="0" eaLnBrk="1" latinLnBrk="0" hangingPunct="1">
      <a:defRPr sz="800" kern="1200">
        <a:solidFill>
          <a:schemeClr val="tx1"/>
        </a:solidFill>
        <a:latin typeface="Arial"/>
        <a:ea typeface="+mn-ea"/>
        <a:cs typeface="+mn-cs"/>
      </a:defRPr>
    </a:lvl5pPr>
    <a:lvl6pPr marL="1600200" algn="l" defTabSz="320040" rtl="0" eaLnBrk="1" latinLnBrk="0" hangingPunct="1">
      <a:defRPr sz="800" kern="1200">
        <a:solidFill>
          <a:schemeClr val="tx1"/>
        </a:solidFill>
        <a:latin typeface="+mn-lt"/>
        <a:ea typeface="+mn-ea"/>
        <a:cs typeface="+mn-cs"/>
      </a:defRPr>
    </a:lvl6pPr>
    <a:lvl7pPr marL="1920240" algn="l" defTabSz="320040" rtl="0" eaLnBrk="1" latinLnBrk="0" hangingPunct="1">
      <a:defRPr sz="800" kern="1200">
        <a:solidFill>
          <a:schemeClr val="tx1"/>
        </a:solidFill>
        <a:latin typeface="+mn-lt"/>
        <a:ea typeface="+mn-ea"/>
        <a:cs typeface="+mn-cs"/>
      </a:defRPr>
    </a:lvl7pPr>
    <a:lvl8pPr marL="2240280" algn="l" defTabSz="320040" rtl="0" eaLnBrk="1" latinLnBrk="0" hangingPunct="1">
      <a:defRPr sz="800" kern="1200">
        <a:solidFill>
          <a:schemeClr val="tx1"/>
        </a:solidFill>
        <a:latin typeface="+mn-lt"/>
        <a:ea typeface="+mn-ea"/>
        <a:cs typeface="+mn-cs"/>
      </a:defRPr>
    </a:lvl8pPr>
    <a:lvl9pPr marL="2560320" algn="l" defTabSz="320040"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Please do let me know if you wish to elaborate the wordings </a:t>
            </a:r>
          </a:p>
        </p:txBody>
      </p:sp>
      <p:sp>
        <p:nvSpPr>
          <p:cNvPr id="17412"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C9850B4-A937-4CFC-8D50-9F0E18D2DB27}" type="slidenum">
              <a:rPr lang="en-US" altLang="en-US" sz="1300">
                <a:latin typeface="Arial" charset="0"/>
              </a:rPr>
              <a:pPr algn="r" eaLnBrk="1" hangingPunct="1">
                <a:spcBef>
                  <a:spcPct val="0"/>
                </a:spcBef>
              </a:pPr>
              <a:t>39</a:t>
            </a:fld>
            <a:endParaRPr lang="en-US" altLang="en-US" sz="13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7" name="Content Placeholder 2"/>
          <p:cNvSpPr>
            <a:spLocks noGrp="1"/>
          </p:cNvSpPr>
          <p:nvPr>
            <p:ph idx="1" hasCustomPrompt="1"/>
          </p:nvPr>
        </p:nvSpPr>
        <p:spPr>
          <a:xfrm>
            <a:off x="208434" y="3244903"/>
            <a:ext cx="8624281" cy="1340931"/>
          </a:xfrm>
        </p:spPr>
        <p:txBody>
          <a:bodyPr>
            <a:normAutofit/>
          </a:bodyPr>
          <a:lstStyle>
            <a:lvl1pPr marL="0" indent="0">
              <a:buNone/>
              <a:defRPr sz="1600" b="0" i="0">
                <a:solidFill>
                  <a:srgbClr val="FFFFFF"/>
                </a:solidFill>
                <a:latin typeface="Arial"/>
                <a:cs typeface="Arial"/>
              </a:defRPr>
            </a:lvl1pPr>
            <a:lvl2pPr marL="280035" indent="0">
              <a:buNone/>
              <a:defRPr sz="1300">
                <a:solidFill>
                  <a:srgbClr val="56595E"/>
                </a:solidFill>
              </a:defRPr>
            </a:lvl2pPr>
            <a:lvl3pPr marL="560070" indent="0">
              <a:buNone/>
              <a:defRPr sz="1100">
                <a:solidFill>
                  <a:srgbClr val="56595E"/>
                </a:solidFill>
              </a:defRPr>
            </a:lvl3pPr>
            <a:lvl4pPr marL="756762" indent="0">
              <a:buNone/>
              <a:defRPr sz="1000">
                <a:solidFill>
                  <a:srgbClr val="56595E"/>
                </a:solidFill>
              </a:defRPr>
            </a:lvl4pPr>
            <a:lvl5pPr marL="954564" indent="0">
              <a:buNone/>
              <a:defRPr sz="1000">
                <a:solidFill>
                  <a:srgbClr val="56595E"/>
                </a:solidFill>
              </a:defRPr>
            </a:lvl5pPr>
          </a:lstStyle>
          <a:p>
            <a:pPr lvl="0"/>
            <a:r>
              <a:rPr lang="en-US" dirty="0" smtClean="0"/>
              <a:t>CLICK TO EDIT MASTER TEXT STYLES</a:t>
            </a:r>
            <a:endParaRPr lang="en-US" dirty="0"/>
          </a:p>
        </p:txBody>
      </p:sp>
      <p:sp>
        <p:nvSpPr>
          <p:cNvPr id="2" name="Title 1"/>
          <p:cNvSpPr>
            <a:spLocks noGrp="1"/>
          </p:cNvSpPr>
          <p:nvPr>
            <p:ph type="title"/>
          </p:nvPr>
        </p:nvSpPr>
        <p:spPr>
          <a:xfrm>
            <a:off x="211139" y="1868719"/>
            <a:ext cx="8637189" cy="1143000"/>
          </a:xfrm>
        </p:spPr>
        <p:txBody>
          <a:bodyPr anchor="b" anchorCtr="0">
            <a:normAutofit/>
          </a:bodyPr>
          <a:lstStyle>
            <a:lvl1pPr>
              <a:defRPr sz="3600" b="0" i="0">
                <a:solidFill>
                  <a:schemeClr val="tx1"/>
                </a:solidFill>
                <a:latin typeface="Georgia"/>
                <a:cs typeface="Georgia"/>
              </a:defRPr>
            </a:lvl1pPr>
          </a:lstStyle>
          <a:p>
            <a:r>
              <a:rPr lang="en-US" dirty="0" smtClean="0"/>
              <a:t>Click to edit Master title style</a:t>
            </a:r>
            <a:endParaRPr lang="en-US" dirty="0"/>
          </a:p>
        </p:txBody>
      </p:sp>
      <p:cxnSp>
        <p:nvCxnSpPr>
          <p:cNvPr id="6" name="Straight Connector 5"/>
          <p:cNvCxnSpPr/>
          <p:nvPr userDrawn="1"/>
        </p:nvCxnSpPr>
        <p:spPr>
          <a:xfrm flipH="1">
            <a:off x="374055" y="3575210"/>
            <a:ext cx="8398868"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wesko-98023-Westin Hotels Resorts Brand Logo Knockout version Click.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0611" y="738357"/>
            <a:ext cx="879819" cy="238284"/>
          </a:xfrm>
          <a:prstGeom prst="rect">
            <a:avLst/>
          </a:prstGeom>
        </p:spPr>
      </p:pic>
      <p:grpSp>
        <p:nvGrpSpPr>
          <p:cNvPr id="9" name="Group 8"/>
          <p:cNvGrpSpPr/>
          <p:nvPr userDrawn="1"/>
        </p:nvGrpSpPr>
        <p:grpSpPr>
          <a:xfrm>
            <a:off x="284310" y="1257938"/>
            <a:ext cx="8571827" cy="1776081"/>
            <a:chOff x="454896" y="700275"/>
            <a:chExt cx="13714923" cy="2131297"/>
          </a:xfrm>
        </p:grpSpPr>
        <p:cxnSp>
          <p:nvCxnSpPr>
            <p:cNvPr id="10" name="Straight Connector 9"/>
            <p:cNvCxnSpPr/>
            <p:nvPr userDrawn="1"/>
          </p:nvCxnSpPr>
          <p:spPr>
            <a:xfrm flipH="1">
              <a:off x="454896" y="700275"/>
              <a:ext cx="13714923" cy="180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454896" y="2829767"/>
              <a:ext cx="13714923" cy="18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7712997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TL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6746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TL, Su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5" name="Text Placeholder 4"/>
          <p:cNvSpPr>
            <a:spLocks noGrp="1"/>
          </p:cNvSpPr>
          <p:nvPr>
            <p:ph type="body" sz="quarter" idx="13"/>
          </p:nvPr>
        </p:nvSpPr>
        <p:spPr>
          <a:xfrm>
            <a:off x="215869" y="2311400"/>
            <a:ext cx="8390930" cy="403489"/>
          </a:xfrm>
        </p:spPr>
        <p:txBody>
          <a:bodyPr/>
          <a:lstStyle>
            <a:lvl1pPr>
              <a:defRPr b="1" i="0" cap="all">
                <a:latin typeface="Arial"/>
                <a:cs typeface="Aria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6063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TL, Sub, Tex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16601" y="2754398"/>
            <a:ext cx="8493125"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5" name="Text Placeholder 4"/>
          <p:cNvSpPr>
            <a:spLocks noGrp="1"/>
          </p:cNvSpPr>
          <p:nvPr>
            <p:ph type="body" sz="quarter" idx="13"/>
          </p:nvPr>
        </p:nvSpPr>
        <p:spPr>
          <a:xfrm>
            <a:off x="218157" y="2311158"/>
            <a:ext cx="8390930" cy="403489"/>
          </a:xfrm>
        </p:spPr>
        <p:txBody>
          <a:bodyPr/>
          <a:lstStyle>
            <a:lvl1pPr>
              <a:defRPr b="1" i="0" cap="all">
                <a:latin typeface="Arial"/>
                <a:cs typeface="Aria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606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TTL, Tex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14313" y="2311400"/>
            <a:ext cx="8493125"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64986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TL, Text, 6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329477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 name="Picture Placeholder 7"/>
          <p:cNvSpPr>
            <a:spLocks noGrp="1"/>
          </p:cNvSpPr>
          <p:nvPr>
            <p:ph type="pic" sz="quarter" idx="13"/>
          </p:nvPr>
        </p:nvSpPr>
        <p:spPr>
          <a:xfrm>
            <a:off x="2460286" y="3683001"/>
            <a:ext cx="2052578" cy="2792340"/>
          </a:xfrm>
          <a:solidFill>
            <a:schemeClr val="bg1">
              <a:lumMod val="60000"/>
              <a:lumOff val="40000"/>
            </a:schemeClr>
          </a:solidFill>
        </p:spPr>
        <p:txBody>
          <a:bodyPr/>
          <a:lstStyle/>
          <a:p>
            <a:endParaRPr lang="en-US"/>
          </a:p>
        </p:txBody>
      </p:sp>
      <p:sp>
        <p:nvSpPr>
          <p:cNvPr id="9" name="Picture Placeholder 7"/>
          <p:cNvSpPr>
            <a:spLocks noGrp="1"/>
          </p:cNvSpPr>
          <p:nvPr>
            <p:ph type="pic" sz="quarter" idx="14"/>
          </p:nvPr>
        </p:nvSpPr>
        <p:spPr>
          <a:xfrm>
            <a:off x="4624466" y="3683001"/>
            <a:ext cx="2054282" cy="2792340"/>
          </a:xfrm>
          <a:solidFill>
            <a:schemeClr val="bg1">
              <a:lumMod val="60000"/>
              <a:lumOff val="40000"/>
            </a:schemeClr>
          </a:solidFill>
        </p:spPr>
        <p:txBody>
          <a:bodyPr/>
          <a:lstStyle/>
          <a:p>
            <a:endParaRPr lang="en-US"/>
          </a:p>
        </p:txBody>
      </p:sp>
      <p:sp>
        <p:nvSpPr>
          <p:cNvPr id="10" name="Picture Placeholder 7"/>
          <p:cNvSpPr>
            <a:spLocks noGrp="1"/>
          </p:cNvSpPr>
          <p:nvPr>
            <p:ph type="pic" sz="quarter" idx="15"/>
          </p:nvPr>
        </p:nvSpPr>
        <p:spPr>
          <a:xfrm>
            <a:off x="6790350" y="3683001"/>
            <a:ext cx="2054282" cy="2792340"/>
          </a:xfrm>
          <a:solidFill>
            <a:schemeClr val="bg1">
              <a:lumMod val="60000"/>
              <a:lumOff val="40000"/>
            </a:schemeClr>
          </a:solidFill>
        </p:spPr>
        <p:txBody>
          <a:bodyPr/>
          <a:lstStyle/>
          <a:p>
            <a:endParaRPr lang="en-US"/>
          </a:p>
        </p:txBody>
      </p:sp>
      <p:sp>
        <p:nvSpPr>
          <p:cNvPr id="11" name="Picture Placeholder 7"/>
          <p:cNvSpPr>
            <a:spLocks noGrp="1"/>
          </p:cNvSpPr>
          <p:nvPr>
            <p:ph type="pic" sz="quarter" idx="16"/>
          </p:nvPr>
        </p:nvSpPr>
        <p:spPr>
          <a:xfrm>
            <a:off x="2460286" y="722789"/>
            <a:ext cx="2053348" cy="2795376"/>
          </a:xfrm>
          <a:solidFill>
            <a:schemeClr val="bg1">
              <a:lumMod val="60000"/>
              <a:lumOff val="40000"/>
            </a:schemeClr>
          </a:solidFill>
        </p:spPr>
        <p:txBody>
          <a:bodyPr/>
          <a:lstStyle/>
          <a:p>
            <a:endParaRPr lang="en-US" dirty="0"/>
          </a:p>
        </p:txBody>
      </p:sp>
      <p:sp>
        <p:nvSpPr>
          <p:cNvPr id="12" name="Picture Placeholder 7"/>
          <p:cNvSpPr>
            <a:spLocks noGrp="1"/>
          </p:cNvSpPr>
          <p:nvPr>
            <p:ph type="pic" sz="quarter" idx="17"/>
          </p:nvPr>
        </p:nvSpPr>
        <p:spPr>
          <a:xfrm>
            <a:off x="4623027" y="722789"/>
            <a:ext cx="2057929" cy="2795376"/>
          </a:xfrm>
          <a:solidFill>
            <a:schemeClr val="bg1">
              <a:lumMod val="60000"/>
              <a:lumOff val="40000"/>
            </a:schemeClr>
          </a:solidFill>
        </p:spPr>
        <p:txBody>
          <a:bodyPr/>
          <a:lstStyle/>
          <a:p>
            <a:endParaRPr lang="en-US" dirty="0"/>
          </a:p>
        </p:txBody>
      </p:sp>
      <p:sp>
        <p:nvSpPr>
          <p:cNvPr id="13" name="Picture Placeholder 7"/>
          <p:cNvSpPr>
            <a:spLocks noGrp="1"/>
          </p:cNvSpPr>
          <p:nvPr>
            <p:ph type="pic" sz="quarter" idx="18"/>
          </p:nvPr>
        </p:nvSpPr>
        <p:spPr>
          <a:xfrm>
            <a:off x="6790350" y="722789"/>
            <a:ext cx="2054282" cy="2795376"/>
          </a:xfrm>
          <a:solidFill>
            <a:schemeClr val="bg1">
              <a:lumMod val="60000"/>
              <a:lumOff val="40000"/>
            </a:schemeClr>
          </a:solidFill>
        </p:spPr>
        <p:txBody>
          <a:bodyPr/>
          <a:lstStyle/>
          <a:p>
            <a:endParaRPr lang="en-US" dirty="0"/>
          </a:p>
        </p:txBody>
      </p:sp>
      <p:sp>
        <p:nvSpPr>
          <p:cNvPr id="2" name="Title 1"/>
          <p:cNvSpPr>
            <a:spLocks noGrp="1"/>
          </p:cNvSpPr>
          <p:nvPr>
            <p:ph type="title"/>
          </p:nvPr>
        </p:nvSpPr>
        <p:spPr>
          <a:xfrm>
            <a:off x="209579" y="858997"/>
            <a:ext cx="219509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6310"/>
            <a:ext cx="2187233" cy="397079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73010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TL, Text, 1 Images">
    <p:spTree>
      <p:nvGrpSpPr>
        <p:cNvPr id="1" name=""/>
        <p:cNvGrpSpPr/>
        <p:nvPr/>
      </p:nvGrpSpPr>
      <p:grpSpPr>
        <a:xfrm>
          <a:off x="0" y="0"/>
          <a:ext cx="0" cy="0"/>
          <a:chOff x="0" y="0"/>
          <a:chExt cx="0" cy="0"/>
        </a:xfrm>
      </p:grpSpPr>
      <p:sp>
        <p:nvSpPr>
          <p:cNvPr id="11" name="Picture Placeholder 7"/>
          <p:cNvSpPr>
            <a:spLocks noGrp="1"/>
          </p:cNvSpPr>
          <p:nvPr>
            <p:ph type="pic" sz="quarter" idx="16"/>
          </p:nvPr>
        </p:nvSpPr>
        <p:spPr>
          <a:xfrm>
            <a:off x="3182891" y="722788"/>
            <a:ext cx="5673171" cy="5755535"/>
          </a:xfrm>
          <a:solidFill>
            <a:schemeClr val="bg1">
              <a:lumMod val="60000"/>
              <a:lumOff val="40000"/>
            </a:schemeClr>
          </a:solidFill>
        </p:spPr>
        <p:txBody>
          <a:bodyPr/>
          <a:lstStyle/>
          <a:p>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56496"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345846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TL, Text, 4 Images">
    <p:spTree>
      <p:nvGrpSpPr>
        <p:cNvPr id="1" name=""/>
        <p:cNvGrpSpPr/>
        <p:nvPr/>
      </p:nvGrpSpPr>
      <p:grpSpPr>
        <a:xfrm>
          <a:off x="0" y="0"/>
          <a:ext cx="0" cy="0"/>
          <a:chOff x="0" y="0"/>
          <a:chExt cx="0" cy="0"/>
        </a:xfrm>
      </p:grpSpPr>
      <p:sp>
        <p:nvSpPr>
          <p:cNvPr id="11" name="Picture Placeholder 7"/>
          <p:cNvSpPr>
            <a:spLocks noGrp="1"/>
          </p:cNvSpPr>
          <p:nvPr>
            <p:ph type="pic" sz="quarter" idx="16"/>
          </p:nvPr>
        </p:nvSpPr>
        <p:spPr>
          <a:xfrm>
            <a:off x="3182891" y="722788"/>
            <a:ext cx="2764709" cy="2823305"/>
          </a:xfrm>
          <a:solidFill>
            <a:schemeClr val="bg1">
              <a:lumMod val="60000"/>
              <a:lumOff val="40000"/>
            </a:schemeClr>
          </a:solidFill>
        </p:spPr>
        <p:txBody>
          <a:bodyPr/>
          <a:lstStyle/>
          <a:p>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56496"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0" name="Picture Placeholder 7"/>
          <p:cNvSpPr>
            <a:spLocks noGrp="1"/>
          </p:cNvSpPr>
          <p:nvPr>
            <p:ph type="pic" sz="quarter" idx="20"/>
          </p:nvPr>
        </p:nvSpPr>
        <p:spPr>
          <a:xfrm>
            <a:off x="6077946" y="722788"/>
            <a:ext cx="2773853" cy="2823305"/>
          </a:xfrm>
          <a:solidFill>
            <a:schemeClr val="bg1">
              <a:lumMod val="60000"/>
              <a:lumOff val="40000"/>
            </a:schemeClr>
          </a:solidFill>
        </p:spPr>
        <p:txBody>
          <a:bodyPr/>
          <a:lstStyle/>
          <a:p>
            <a:endParaRPr lang="en-US" dirty="0"/>
          </a:p>
        </p:txBody>
      </p:sp>
      <p:sp>
        <p:nvSpPr>
          <p:cNvPr id="12" name="Picture Placeholder 7"/>
          <p:cNvSpPr>
            <a:spLocks noGrp="1"/>
          </p:cNvSpPr>
          <p:nvPr>
            <p:ph type="pic" sz="quarter" idx="21"/>
          </p:nvPr>
        </p:nvSpPr>
        <p:spPr>
          <a:xfrm>
            <a:off x="3182891" y="3659925"/>
            <a:ext cx="2764709" cy="2821838"/>
          </a:xfrm>
          <a:solidFill>
            <a:schemeClr val="bg1">
              <a:lumMod val="60000"/>
              <a:lumOff val="40000"/>
            </a:schemeClr>
          </a:solidFill>
        </p:spPr>
        <p:txBody>
          <a:bodyPr/>
          <a:lstStyle/>
          <a:p>
            <a:endParaRPr lang="en-US" dirty="0"/>
          </a:p>
        </p:txBody>
      </p:sp>
      <p:sp>
        <p:nvSpPr>
          <p:cNvPr id="13" name="Picture Placeholder 7"/>
          <p:cNvSpPr>
            <a:spLocks noGrp="1"/>
          </p:cNvSpPr>
          <p:nvPr>
            <p:ph type="pic" sz="quarter" idx="22"/>
          </p:nvPr>
        </p:nvSpPr>
        <p:spPr>
          <a:xfrm>
            <a:off x="6066781" y="3659925"/>
            <a:ext cx="2773853" cy="2821838"/>
          </a:xfrm>
          <a:solidFill>
            <a:schemeClr val="bg1">
              <a:lumMod val="60000"/>
              <a:lumOff val="40000"/>
            </a:schemeClr>
          </a:solidFill>
        </p:spPr>
        <p:txBody>
          <a:bodyPr/>
          <a:lstStyle/>
          <a:p>
            <a:endParaRPr lang="en-US" dirty="0"/>
          </a:p>
        </p:txBody>
      </p:sp>
    </p:spTree>
    <p:extLst>
      <p:ext uri="{BB962C8B-B14F-4D97-AF65-F5344CB8AC3E}">
        <p14:creationId xmlns:p14="http://schemas.microsoft.com/office/powerpoint/2010/main" val="93418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TL, Text, 1 Tall Image">
    <p:spTree>
      <p:nvGrpSpPr>
        <p:cNvPr id="1" name=""/>
        <p:cNvGrpSpPr/>
        <p:nvPr/>
      </p:nvGrpSpPr>
      <p:grpSpPr>
        <a:xfrm>
          <a:off x="0" y="0"/>
          <a:ext cx="0" cy="0"/>
          <a:chOff x="0" y="0"/>
          <a:chExt cx="0" cy="0"/>
        </a:xfrm>
      </p:grpSpPr>
      <p:sp>
        <p:nvSpPr>
          <p:cNvPr id="11" name="Picture Placeholder 7"/>
          <p:cNvSpPr>
            <a:spLocks noGrp="1"/>
          </p:cNvSpPr>
          <p:nvPr>
            <p:ph type="pic" sz="quarter" idx="16"/>
          </p:nvPr>
        </p:nvSpPr>
        <p:spPr>
          <a:xfrm>
            <a:off x="6070059" y="722788"/>
            <a:ext cx="2786003" cy="5755535"/>
          </a:xfrm>
          <a:solidFill>
            <a:schemeClr val="bg1">
              <a:lumMod val="60000"/>
              <a:lumOff val="40000"/>
            </a:schemeClr>
          </a:solidFill>
        </p:spPr>
        <p:txBody>
          <a:bodyPr/>
          <a:lstStyle/>
          <a:p>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cxnSp>
        <p:nvCxnSpPr>
          <p:cNvPr id="18" name="Straight Connector 17"/>
          <p:cNvCxnSpPr/>
          <p:nvPr userDrawn="1"/>
        </p:nvCxnSpPr>
        <p:spPr>
          <a:xfrm flipH="1">
            <a:off x="284310" y="583563"/>
            <a:ext cx="8571827" cy="1504"/>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284163" y="1989013"/>
            <a:ext cx="566901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userDrawn="1">
            <p:ph type="body" sz="quarter" idx="19"/>
          </p:nvPr>
        </p:nvSpPr>
        <p:spPr>
          <a:xfrm>
            <a:off x="206403" y="2312212"/>
            <a:ext cx="5730920"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3" name="Title 2"/>
          <p:cNvSpPr>
            <a:spLocks noGrp="1"/>
          </p:cNvSpPr>
          <p:nvPr>
            <p:ph type="title"/>
          </p:nvPr>
        </p:nvSpPr>
        <p:spPr>
          <a:xfrm>
            <a:off x="209578" y="598177"/>
            <a:ext cx="5717229" cy="1333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89751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3 Image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293687" y="2141538"/>
            <a:ext cx="2777489" cy="4329167"/>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180500" y="2141015"/>
            <a:ext cx="2777489" cy="4319512"/>
          </a:xfrm>
          <a:solidFill>
            <a:srgbClr val="989BA0"/>
          </a:solidFill>
        </p:spPr>
        <p:txBody>
          <a:bodyPr/>
          <a:lstStyle/>
          <a:p>
            <a:r>
              <a:rPr lang="en-US" dirty="0" smtClean="0"/>
              <a:t>Drag picture to placeholder or click icon to add</a:t>
            </a:r>
            <a:endParaRPr lang="en-US" dirty="0"/>
          </a:p>
        </p:txBody>
      </p:sp>
      <p:sp>
        <p:nvSpPr>
          <p:cNvPr id="7" name="Picture Placeholder 7"/>
          <p:cNvSpPr>
            <a:spLocks noGrp="1"/>
          </p:cNvSpPr>
          <p:nvPr>
            <p:ph type="pic" sz="quarter" idx="17"/>
          </p:nvPr>
        </p:nvSpPr>
        <p:spPr>
          <a:xfrm>
            <a:off x="6067313" y="2141015"/>
            <a:ext cx="2777489" cy="4328657"/>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88921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Images w Caption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284163" y="712787"/>
            <a:ext cx="2777489" cy="5537264"/>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180500" y="712788"/>
            <a:ext cx="2777489" cy="5537199"/>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cxnSp>
        <p:nvCxnSpPr>
          <p:cNvPr id="8" name="Straight Connector 7"/>
          <p:cNvCxnSpPr/>
          <p:nvPr userDrawn="1"/>
        </p:nvCxnSpPr>
        <p:spPr>
          <a:xfrm flipH="1">
            <a:off x="284310" y="583563"/>
            <a:ext cx="8571827" cy="1504"/>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4" name="Picture Placeholder 7"/>
          <p:cNvSpPr>
            <a:spLocks noGrp="1"/>
          </p:cNvSpPr>
          <p:nvPr>
            <p:ph type="pic" sz="quarter" idx="22"/>
          </p:nvPr>
        </p:nvSpPr>
        <p:spPr>
          <a:xfrm>
            <a:off x="6072188" y="690563"/>
            <a:ext cx="2777489" cy="5556285"/>
          </a:xfrm>
          <a:solidFill>
            <a:srgbClr val="989BA0"/>
          </a:solidFill>
        </p:spPr>
        <p:txBody>
          <a:bodyPr/>
          <a:lstStyle/>
          <a:p>
            <a:r>
              <a:rPr lang="en-US" dirty="0" smtClean="0"/>
              <a:t>Drag picture to placeholder or click icon to add</a:t>
            </a:r>
            <a:endParaRPr lang="en-US" dirty="0"/>
          </a:p>
        </p:txBody>
      </p:sp>
      <p:sp>
        <p:nvSpPr>
          <p:cNvPr id="11" name="Text Placeholder 8"/>
          <p:cNvSpPr>
            <a:spLocks noGrp="1"/>
          </p:cNvSpPr>
          <p:nvPr>
            <p:ph type="body" sz="quarter" idx="18"/>
          </p:nvPr>
        </p:nvSpPr>
        <p:spPr>
          <a:xfrm>
            <a:off x="205585"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5" name="Text Placeholder 8"/>
          <p:cNvSpPr>
            <a:spLocks noGrp="1"/>
          </p:cNvSpPr>
          <p:nvPr>
            <p:ph type="body" sz="quarter" idx="19"/>
          </p:nvPr>
        </p:nvSpPr>
        <p:spPr>
          <a:xfrm>
            <a:off x="3103193"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6" name="Text Placeholder 8"/>
          <p:cNvSpPr>
            <a:spLocks noGrp="1"/>
          </p:cNvSpPr>
          <p:nvPr>
            <p:ph type="body" sz="quarter" idx="20"/>
          </p:nvPr>
        </p:nvSpPr>
        <p:spPr>
          <a:xfrm>
            <a:off x="5995239"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409307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Image">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282532"/>
          </a:xfrm>
          <a:solidFill>
            <a:srgbClr val="989BA0"/>
          </a:solidFill>
        </p:spPr>
        <p:txBody>
          <a:bodyPr/>
          <a:lstStyle/>
          <a:p>
            <a:endParaRPr lang="en-US"/>
          </a:p>
        </p:txBody>
      </p:sp>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7" name="Content Placeholder 2"/>
          <p:cNvSpPr>
            <a:spLocks noGrp="1"/>
          </p:cNvSpPr>
          <p:nvPr>
            <p:ph idx="1" hasCustomPrompt="1"/>
          </p:nvPr>
        </p:nvSpPr>
        <p:spPr>
          <a:xfrm>
            <a:off x="208434" y="3244903"/>
            <a:ext cx="8624281" cy="1340931"/>
          </a:xfrm>
        </p:spPr>
        <p:txBody>
          <a:bodyPr>
            <a:normAutofit/>
          </a:bodyPr>
          <a:lstStyle>
            <a:lvl1pPr marL="0" indent="0">
              <a:buNone/>
              <a:defRPr sz="1600" b="0" i="0">
                <a:solidFill>
                  <a:srgbClr val="FFFFFF"/>
                </a:solidFill>
                <a:latin typeface="Arial"/>
                <a:cs typeface="Arial"/>
              </a:defRPr>
            </a:lvl1pPr>
            <a:lvl2pPr marL="280035" indent="0">
              <a:buNone/>
              <a:defRPr sz="1300">
                <a:solidFill>
                  <a:srgbClr val="56595E"/>
                </a:solidFill>
              </a:defRPr>
            </a:lvl2pPr>
            <a:lvl3pPr marL="560070" indent="0">
              <a:buNone/>
              <a:defRPr sz="1100">
                <a:solidFill>
                  <a:srgbClr val="56595E"/>
                </a:solidFill>
              </a:defRPr>
            </a:lvl3pPr>
            <a:lvl4pPr marL="756762" indent="0">
              <a:buNone/>
              <a:defRPr sz="1000">
                <a:solidFill>
                  <a:srgbClr val="56595E"/>
                </a:solidFill>
              </a:defRPr>
            </a:lvl4pPr>
            <a:lvl5pPr marL="954564" indent="0">
              <a:buNone/>
              <a:defRPr sz="1000">
                <a:solidFill>
                  <a:srgbClr val="56595E"/>
                </a:solidFill>
              </a:defRPr>
            </a:lvl5pPr>
          </a:lstStyle>
          <a:p>
            <a:pPr lvl="0"/>
            <a:r>
              <a:rPr lang="en-US" dirty="0" smtClean="0"/>
              <a:t>CLICK TO EDIT MASTER TEXT STYLES</a:t>
            </a:r>
            <a:endParaRPr lang="en-US" dirty="0"/>
          </a:p>
        </p:txBody>
      </p:sp>
      <p:sp>
        <p:nvSpPr>
          <p:cNvPr id="2" name="Title 1"/>
          <p:cNvSpPr>
            <a:spLocks noGrp="1"/>
          </p:cNvSpPr>
          <p:nvPr>
            <p:ph type="title"/>
          </p:nvPr>
        </p:nvSpPr>
        <p:spPr>
          <a:xfrm>
            <a:off x="211139" y="1868719"/>
            <a:ext cx="8637189" cy="1143000"/>
          </a:xfrm>
        </p:spPr>
        <p:txBody>
          <a:bodyPr anchor="b" anchorCtr="0">
            <a:normAutofit/>
          </a:bodyPr>
          <a:lstStyle>
            <a:lvl1pPr>
              <a:defRPr sz="36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0611" y="738357"/>
            <a:ext cx="879819" cy="238284"/>
          </a:xfrm>
          <a:prstGeom prst="rect">
            <a:avLst/>
          </a:prstGeom>
        </p:spPr>
      </p:pic>
      <p:grpSp>
        <p:nvGrpSpPr>
          <p:cNvPr id="9" name="Group 8"/>
          <p:cNvGrpSpPr/>
          <p:nvPr userDrawn="1"/>
        </p:nvGrpSpPr>
        <p:grpSpPr>
          <a:xfrm>
            <a:off x="284310" y="1257938"/>
            <a:ext cx="8571827" cy="1776081"/>
            <a:chOff x="454896" y="700275"/>
            <a:chExt cx="13714923" cy="2131297"/>
          </a:xfrm>
        </p:grpSpPr>
        <p:cxnSp>
          <p:nvCxnSpPr>
            <p:cNvPr id="10" name="Straight Connector 9"/>
            <p:cNvCxnSpPr/>
            <p:nvPr userDrawn="1"/>
          </p:nvCxnSpPr>
          <p:spPr>
            <a:xfrm flipH="1">
              <a:off x="454896" y="700275"/>
              <a:ext cx="13714923" cy="180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454896" y="2829767"/>
              <a:ext cx="13714923" cy="18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24754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 Images w Capti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cxnSp>
        <p:nvCxnSpPr>
          <p:cNvPr id="8" name="Straight Connector 7"/>
          <p:cNvCxnSpPr/>
          <p:nvPr userDrawn="1"/>
        </p:nvCxnSpPr>
        <p:spPr>
          <a:xfrm flipH="1">
            <a:off x="284310" y="583563"/>
            <a:ext cx="8571827" cy="1504"/>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8"/>
          </p:nvPr>
        </p:nvSpPr>
        <p:spPr>
          <a:xfrm>
            <a:off x="205585"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0" name="Text Placeholder 8"/>
          <p:cNvSpPr>
            <a:spLocks noGrp="1"/>
          </p:cNvSpPr>
          <p:nvPr>
            <p:ph type="body" sz="quarter" idx="19"/>
          </p:nvPr>
        </p:nvSpPr>
        <p:spPr>
          <a:xfrm>
            <a:off x="3103193"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1" name="Text Placeholder 8"/>
          <p:cNvSpPr>
            <a:spLocks noGrp="1"/>
          </p:cNvSpPr>
          <p:nvPr>
            <p:ph type="body" sz="quarter" idx="20"/>
          </p:nvPr>
        </p:nvSpPr>
        <p:spPr>
          <a:xfrm>
            <a:off x="5995239"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2" name="Picture Placeholder 7"/>
          <p:cNvSpPr>
            <a:spLocks noGrp="1"/>
          </p:cNvSpPr>
          <p:nvPr>
            <p:ph type="pic" sz="quarter" idx="21"/>
          </p:nvPr>
        </p:nvSpPr>
        <p:spPr>
          <a:xfrm>
            <a:off x="293687" y="3643182"/>
            <a:ext cx="2777489" cy="2602903"/>
          </a:xfrm>
          <a:solidFill>
            <a:srgbClr val="989BA0"/>
          </a:solidFill>
        </p:spPr>
        <p:txBody>
          <a:bodyPr/>
          <a:lstStyle/>
          <a:p>
            <a:r>
              <a:rPr lang="en-US" dirty="0" smtClean="0"/>
              <a:t>Drag picture to placeholder or click icon to add</a:t>
            </a:r>
            <a:endParaRPr lang="en-US" dirty="0"/>
          </a:p>
        </p:txBody>
      </p:sp>
      <p:sp>
        <p:nvSpPr>
          <p:cNvPr id="13" name="Picture Placeholder 7"/>
          <p:cNvSpPr>
            <a:spLocks noGrp="1"/>
          </p:cNvSpPr>
          <p:nvPr>
            <p:ph type="pic" sz="quarter" idx="22"/>
          </p:nvPr>
        </p:nvSpPr>
        <p:spPr>
          <a:xfrm>
            <a:off x="3176588" y="3643182"/>
            <a:ext cx="2777489" cy="2603666"/>
          </a:xfrm>
          <a:solidFill>
            <a:srgbClr val="989BA0"/>
          </a:solidFill>
        </p:spPr>
        <p:txBody>
          <a:bodyPr/>
          <a:lstStyle/>
          <a:p>
            <a:r>
              <a:rPr lang="en-US" smtClean="0"/>
              <a:t>Drag picture to placeholder or click icon to add</a:t>
            </a:r>
            <a:endParaRPr lang="en-US"/>
          </a:p>
        </p:txBody>
      </p:sp>
      <p:sp>
        <p:nvSpPr>
          <p:cNvPr id="14" name="Picture Placeholder 7"/>
          <p:cNvSpPr>
            <a:spLocks noGrp="1"/>
          </p:cNvSpPr>
          <p:nvPr>
            <p:ph type="pic" sz="quarter" idx="23"/>
          </p:nvPr>
        </p:nvSpPr>
        <p:spPr>
          <a:xfrm>
            <a:off x="6072188" y="3643182"/>
            <a:ext cx="2777489" cy="2606369"/>
          </a:xfrm>
          <a:solidFill>
            <a:srgbClr val="989BA0"/>
          </a:solidFill>
        </p:spPr>
        <p:txBody>
          <a:bodyPr/>
          <a:lstStyle/>
          <a:p>
            <a:r>
              <a:rPr lang="en-US" dirty="0" smtClean="0"/>
              <a:t>Drag picture to placeholder or click icon to add</a:t>
            </a:r>
            <a:endParaRPr lang="en-US" dirty="0"/>
          </a:p>
        </p:txBody>
      </p:sp>
      <p:sp>
        <p:nvSpPr>
          <p:cNvPr id="15" name="Picture Placeholder 7"/>
          <p:cNvSpPr>
            <a:spLocks noGrp="1"/>
          </p:cNvSpPr>
          <p:nvPr>
            <p:ph type="pic" sz="quarter" idx="24"/>
          </p:nvPr>
        </p:nvSpPr>
        <p:spPr>
          <a:xfrm>
            <a:off x="297213" y="713053"/>
            <a:ext cx="2777489" cy="2600742"/>
          </a:xfrm>
          <a:solidFill>
            <a:srgbClr val="989BA0"/>
          </a:solidFill>
        </p:spPr>
        <p:txBody>
          <a:bodyPr/>
          <a:lstStyle/>
          <a:p>
            <a:r>
              <a:rPr lang="en-US" dirty="0" smtClean="0"/>
              <a:t>Drag picture to placeholder or click icon to add</a:t>
            </a:r>
            <a:endParaRPr lang="en-US" dirty="0"/>
          </a:p>
        </p:txBody>
      </p:sp>
      <p:sp>
        <p:nvSpPr>
          <p:cNvPr id="16" name="Picture Placeholder 7"/>
          <p:cNvSpPr>
            <a:spLocks noGrp="1"/>
          </p:cNvSpPr>
          <p:nvPr>
            <p:ph type="pic" sz="quarter" idx="25"/>
          </p:nvPr>
        </p:nvSpPr>
        <p:spPr>
          <a:xfrm>
            <a:off x="3184026" y="713053"/>
            <a:ext cx="2777489" cy="2600742"/>
          </a:xfrm>
          <a:solidFill>
            <a:srgbClr val="989BA0"/>
          </a:solidFill>
        </p:spPr>
        <p:txBody>
          <a:bodyPr/>
          <a:lstStyle/>
          <a:p>
            <a:r>
              <a:rPr lang="en-US" dirty="0" smtClean="0"/>
              <a:t>Drag picture to placeholder or click icon to add</a:t>
            </a:r>
            <a:endParaRPr lang="en-US" dirty="0"/>
          </a:p>
        </p:txBody>
      </p:sp>
      <p:sp>
        <p:nvSpPr>
          <p:cNvPr id="17" name="Picture Placeholder 7"/>
          <p:cNvSpPr>
            <a:spLocks noGrp="1"/>
          </p:cNvSpPr>
          <p:nvPr>
            <p:ph type="pic" sz="quarter" idx="26"/>
          </p:nvPr>
        </p:nvSpPr>
        <p:spPr>
          <a:xfrm>
            <a:off x="6070839" y="713053"/>
            <a:ext cx="2777489" cy="2600742"/>
          </a:xfrm>
          <a:solidFill>
            <a:srgbClr val="989BA0"/>
          </a:solidFill>
        </p:spPr>
        <p:txBody>
          <a:bodyPr/>
          <a:lstStyle/>
          <a:p>
            <a:r>
              <a:rPr lang="en-US" dirty="0" smtClean="0"/>
              <a:t>Drag picture to placeholder or click icon to add</a:t>
            </a:r>
            <a:endParaRPr lang="en-US" dirty="0"/>
          </a:p>
        </p:txBody>
      </p:sp>
      <p:sp>
        <p:nvSpPr>
          <p:cNvPr id="18" name="TextBox 17"/>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9" name="Text Placeholder 8"/>
          <p:cNvSpPr>
            <a:spLocks noGrp="1"/>
          </p:cNvSpPr>
          <p:nvPr>
            <p:ph type="body" sz="quarter" idx="27"/>
          </p:nvPr>
        </p:nvSpPr>
        <p:spPr>
          <a:xfrm>
            <a:off x="214335" y="3301630"/>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21" name="Text Placeholder 8"/>
          <p:cNvSpPr>
            <a:spLocks noGrp="1"/>
          </p:cNvSpPr>
          <p:nvPr>
            <p:ph type="body" sz="quarter" idx="28"/>
          </p:nvPr>
        </p:nvSpPr>
        <p:spPr>
          <a:xfrm>
            <a:off x="3103841" y="3301630"/>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22" name="Text Placeholder 8"/>
          <p:cNvSpPr>
            <a:spLocks noGrp="1"/>
          </p:cNvSpPr>
          <p:nvPr>
            <p:ph type="body" sz="quarter" idx="29"/>
          </p:nvPr>
        </p:nvSpPr>
        <p:spPr>
          <a:xfrm>
            <a:off x="5994766" y="3301630"/>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2000137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TL, 6 Image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293687" y="4366449"/>
            <a:ext cx="2777489" cy="2094465"/>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180500" y="4355955"/>
            <a:ext cx="2777489" cy="2090732"/>
          </a:xfrm>
          <a:solidFill>
            <a:srgbClr val="989BA0"/>
          </a:solidFill>
        </p:spPr>
        <p:txBody>
          <a:bodyPr/>
          <a:lstStyle/>
          <a:p>
            <a:r>
              <a:rPr lang="en-US" dirty="0" smtClean="0"/>
              <a:t>Drag picture to placeholder or click icon to add</a:t>
            </a:r>
            <a:endParaRPr lang="en-US" dirty="0"/>
          </a:p>
        </p:txBody>
      </p:sp>
      <p:sp>
        <p:nvSpPr>
          <p:cNvPr id="7" name="Picture Placeholder 7"/>
          <p:cNvSpPr>
            <a:spLocks noGrp="1"/>
          </p:cNvSpPr>
          <p:nvPr>
            <p:ph type="pic" sz="quarter" idx="17"/>
          </p:nvPr>
        </p:nvSpPr>
        <p:spPr>
          <a:xfrm>
            <a:off x="6082349" y="4345458"/>
            <a:ext cx="2777489" cy="2092085"/>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Picture Placeholder 7"/>
          <p:cNvSpPr>
            <a:spLocks noGrp="1"/>
          </p:cNvSpPr>
          <p:nvPr>
            <p:ph type="pic" sz="quarter" idx="18"/>
          </p:nvPr>
        </p:nvSpPr>
        <p:spPr>
          <a:xfrm>
            <a:off x="297213" y="2152649"/>
            <a:ext cx="2777489" cy="2087843"/>
          </a:xfrm>
          <a:solidFill>
            <a:srgbClr val="989BA0"/>
          </a:solidFill>
        </p:spPr>
        <p:txBody>
          <a:bodyPr/>
          <a:lstStyle/>
          <a:p>
            <a:r>
              <a:rPr lang="en-US" dirty="0" smtClean="0"/>
              <a:t>Drag picture to placeholder or click icon to add</a:t>
            </a:r>
            <a:endParaRPr lang="en-US" dirty="0"/>
          </a:p>
        </p:txBody>
      </p:sp>
      <p:sp>
        <p:nvSpPr>
          <p:cNvPr id="9" name="Picture Placeholder 7"/>
          <p:cNvSpPr>
            <a:spLocks noGrp="1"/>
          </p:cNvSpPr>
          <p:nvPr>
            <p:ph type="pic" sz="quarter" idx="19"/>
          </p:nvPr>
        </p:nvSpPr>
        <p:spPr>
          <a:xfrm>
            <a:off x="3184026" y="2152649"/>
            <a:ext cx="2777489" cy="2092594"/>
          </a:xfrm>
          <a:solidFill>
            <a:srgbClr val="989BA0"/>
          </a:solidFill>
        </p:spPr>
        <p:txBody>
          <a:bodyPr/>
          <a:lstStyle/>
          <a:p>
            <a:r>
              <a:rPr lang="en-US" dirty="0" smtClean="0"/>
              <a:t>Drag picture to placeholder or click icon to add</a:t>
            </a:r>
            <a:endParaRPr lang="en-US" dirty="0"/>
          </a:p>
        </p:txBody>
      </p:sp>
      <p:sp>
        <p:nvSpPr>
          <p:cNvPr id="10" name="Picture Placeholder 7"/>
          <p:cNvSpPr>
            <a:spLocks noGrp="1"/>
          </p:cNvSpPr>
          <p:nvPr>
            <p:ph type="pic" sz="quarter" idx="20"/>
          </p:nvPr>
        </p:nvSpPr>
        <p:spPr>
          <a:xfrm>
            <a:off x="6070839" y="2152649"/>
            <a:ext cx="2777489" cy="2092594"/>
          </a:xfrm>
          <a:solidFill>
            <a:srgbClr val="989BA0"/>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900143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TL, Text, 2 Tall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3850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8" y="858997"/>
            <a:ext cx="284333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33149"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5" name="Picture Placeholder 7"/>
          <p:cNvSpPr>
            <a:spLocks noGrp="1"/>
          </p:cNvSpPr>
          <p:nvPr>
            <p:ph type="pic" sz="quarter" idx="16"/>
          </p:nvPr>
        </p:nvSpPr>
        <p:spPr>
          <a:xfrm>
            <a:off x="3180500" y="713052"/>
            <a:ext cx="2777489" cy="5757652"/>
          </a:xfrm>
          <a:solidFill>
            <a:srgbClr val="989BA0"/>
          </a:solidFill>
        </p:spPr>
        <p:txBody>
          <a:bodyPr/>
          <a:lstStyle/>
          <a:p>
            <a:r>
              <a:rPr lang="en-US" smtClean="0"/>
              <a:t>Drag picture to placeholder or click icon to add</a:t>
            </a:r>
            <a:endParaRPr lang="en-US"/>
          </a:p>
        </p:txBody>
      </p:sp>
      <p:sp>
        <p:nvSpPr>
          <p:cNvPr id="16" name="Picture Placeholder 7"/>
          <p:cNvSpPr>
            <a:spLocks noGrp="1"/>
          </p:cNvSpPr>
          <p:nvPr>
            <p:ph type="pic" sz="quarter" idx="17"/>
          </p:nvPr>
        </p:nvSpPr>
        <p:spPr>
          <a:xfrm>
            <a:off x="6067313" y="713052"/>
            <a:ext cx="2777489" cy="5757652"/>
          </a:xfrm>
          <a:solidFill>
            <a:srgbClr val="989BA0"/>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212524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TL, Text, 3 Tall Images">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460286" y="713053"/>
            <a:ext cx="2052578" cy="5762288"/>
          </a:xfrm>
          <a:solidFill>
            <a:schemeClr val="bg1">
              <a:lumMod val="60000"/>
              <a:lumOff val="40000"/>
            </a:schemeClr>
          </a:solidFill>
        </p:spPr>
        <p:txBody>
          <a:bodyPr/>
          <a:lstStyle/>
          <a:p>
            <a:endParaRPr lang="en-US"/>
          </a:p>
        </p:txBody>
      </p:sp>
      <p:sp>
        <p:nvSpPr>
          <p:cNvPr id="9" name="Picture Placeholder 7"/>
          <p:cNvSpPr>
            <a:spLocks noGrp="1"/>
          </p:cNvSpPr>
          <p:nvPr>
            <p:ph type="pic" sz="quarter" idx="14"/>
          </p:nvPr>
        </p:nvSpPr>
        <p:spPr>
          <a:xfrm>
            <a:off x="4624466" y="713053"/>
            <a:ext cx="2054282" cy="5762288"/>
          </a:xfrm>
          <a:solidFill>
            <a:schemeClr val="bg1">
              <a:lumMod val="60000"/>
              <a:lumOff val="40000"/>
            </a:schemeClr>
          </a:solidFill>
        </p:spPr>
        <p:txBody>
          <a:bodyPr/>
          <a:lstStyle/>
          <a:p>
            <a:endParaRPr lang="en-US"/>
          </a:p>
        </p:txBody>
      </p:sp>
      <p:sp>
        <p:nvSpPr>
          <p:cNvPr id="10" name="Picture Placeholder 7"/>
          <p:cNvSpPr>
            <a:spLocks noGrp="1"/>
          </p:cNvSpPr>
          <p:nvPr>
            <p:ph type="pic" sz="quarter" idx="15"/>
          </p:nvPr>
        </p:nvSpPr>
        <p:spPr>
          <a:xfrm>
            <a:off x="6790350" y="713053"/>
            <a:ext cx="2054282" cy="5762288"/>
          </a:xfrm>
          <a:solidFill>
            <a:schemeClr val="bg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329477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19509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187233"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4251630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TL, 1/3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56496"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811045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TL, Sub, 1/3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884303"/>
            <a:ext cx="2856496" cy="344466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9" name="Text Placeholder 4"/>
          <p:cNvSpPr>
            <a:spLocks noGrp="1"/>
          </p:cNvSpPr>
          <p:nvPr>
            <p:ph type="body" sz="quarter" idx="13"/>
          </p:nvPr>
        </p:nvSpPr>
        <p:spPr>
          <a:xfrm>
            <a:off x="215869" y="2448574"/>
            <a:ext cx="2865854" cy="403489"/>
          </a:xfrm>
        </p:spPr>
        <p:txBody>
          <a:bodyPr/>
          <a:lstStyle>
            <a:lvl1pPr>
              <a:defRPr b="1" i="0" cap="a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775823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TL, 3 Column tex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14314" y="2755645"/>
            <a:ext cx="2735113"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5" name="Text Placeholder 4"/>
          <p:cNvSpPr>
            <a:spLocks noGrp="1"/>
          </p:cNvSpPr>
          <p:nvPr>
            <p:ph type="body" sz="quarter" idx="13"/>
          </p:nvPr>
        </p:nvSpPr>
        <p:spPr>
          <a:xfrm>
            <a:off x="215869" y="2321045"/>
            <a:ext cx="2733653" cy="403489"/>
          </a:xfrm>
        </p:spPr>
        <p:txBody>
          <a:bodyPr/>
          <a:lstStyle>
            <a:lvl1pPr>
              <a:defRPr b="1" i="0" cap="all">
                <a:latin typeface="Arial"/>
                <a:cs typeface="Aria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Text Placeholder 9"/>
          <p:cNvSpPr>
            <a:spLocks noGrp="1"/>
          </p:cNvSpPr>
          <p:nvPr>
            <p:ph type="body" sz="quarter" idx="15"/>
          </p:nvPr>
        </p:nvSpPr>
        <p:spPr>
          <a:xfrm>
            <a:off x="3151188" y="2755645"/>
            <a:ext cx="2735113"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6"/>
          </p:nvPr>
        </p:nvSpPr>
        <p:spPr>
          <a:xfrm>
            <a:off x="3152743" y="2321045"/>
            <a:ext cx="2733653" cy="403489"/>
          </a:xfrm>
        </p:spPr>
        <p:txBody>
          <a:bodyPr/>
          <a:lstStyle>
            <a:lvl1pPr>
              <a:defRPr b="1" i="0" cap="all">
                <a:latin typeface="Arial"/>
                <a:cs typeface="Arial"/>
              </a:defRPr>
            </a:lvl1pPr>
          </a:lstStyle>
          <a:p>
            <a:pPr lvl="0"/>
            <a:r>
              <a:rPr lang="en-US" dirty="0" smtClean="0"/>
              <a:t>Click to edit Master text styles</a:t>
            </a:r>
          </a:p>
        </p:txBody>
      </p:sp>
      <p:sp>
        <p:nvSpPr>
          <p:cNvPr id="9" name="Text Placeholder 9"/>
          <p:cNvSpPr>
            <a:spLocks noGrp="1"/>
          </p:cNvSpPr>
          <p:nvPr>
            <p:ph type="body" sz="quarter" idx="17"/>
          </p:nvPr>
        </p:nvSpPr>
        <p:spPr>
          <a:xfrm>
            <a:off x="6116227" y="2755645"/>
            <a:ext cx="2735113"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p:nvPr>
        </p:nvSpPr>
        <p:spPr>
          <a:xfrm>
            <a:off x="6117782" y="2321045"/>
            <a:ext cx="2733653" cy="403489"/>
          </a:xfrm>
        </p:spPr>
        <p:txBody>
          <a:bodyPr/>
          <a:lstStyle>
            <a:lvl1pPr>
              <a:defRPr b="1" i="0" cap="a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900098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 Tall Images w Caption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3046095" cy="6858000"/>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046095" y="0"/>
            <a:ext cx="3051810" cy="6858000"/>
          </a:xfrm>
          <a:solidFill>
            <a:srgbClr val="989BA0"/>
          </a:solidFill>
        </p:spPr>
        <p:txBody>
          <a:bodyPr/>
          <a:lstStyle/>
          <a:p>
            <a:r>
              <a:rPr lang="en-US" smtClean="0"/>
              <a:t>Drag picture to placeholder or click icon to add</a:t>
            </a:r>
            <a:endParaRPr lang="en-US"/>
          </a:p>
        </p:txBody>
      </p:sp>
      <p:sp>
        <p:nvSpPr>
          <p:cNvPr id="7" name="Picture Placeholder 7"/>
          <p:cNvSpPr>
            <a:spLocks noGrp="1"/>
          </p:cNvSpPr>
          <p:nvPr>
            <p:ph type="pic" sz="quarter" idx="17"/>
          </p:nvPr>
        </p:nvSpPr>
        <p:spPr>
          <a:xfrm>
            <a:off x="6097905" y="0"/>
            <a:ext cx="3046095" cy="6858000"/>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
        <p:nvSpPr>
          <p:cNvPr id="9" name="Text Placeholder 8"/>
          <p:cNvSpPr>
            <a:spLocks noGrp="1"/>
          </p:cNvSpPr>
          <p:nvPr>
            <p:ph type="body" sz="quarter" idx="18"/>
          </p:nvPr>
        </p:nvSpPr>
        <p:spPr>
          <a:xfrm>
            <a:off x="0"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
        <p:nvSpPr>
          <p:cNvPr id="10" name="Text Placeholder 8"/>
          <p:cNvSpPr>
            <a:spLocks noGrp="1"/>
          </p:cNvSpPr>
          <p:nvPr>
            <p:ph type="body" sz="quarter" idx="19"/>
          </p:nvPr>
        </p:nvSpPr>
        <p:spPr>
          <a:xfrm>
            <a:off x="3047875"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
        <p:nvSpPr>
          <p:cNvPr id="11" name="Text Placeholder 8"/>
          <p:cNvSpPr>
            <a:spLocks noGrp="1"/>
          </p:cNvSpPr>
          <p:nvPr>
            <p:ph type="body" sz="quarter" idx="20"/>
          </p:nvPr>
        </p:nvSpPr>
        <p:spPr>
          <a:xfrm>
            <a:off x="6098105"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1703921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Image w Caption">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
        <p:nvSpPr>
          <p:cNvPr id="9" name="Text Placeholder 8"/>
          <p:cNvSpPr>
            <a:spLocks noGrp="1"/>
          </p:cNvSpPr>
          <p:nvPr>
            <p:ph type="body" sz="quarter" idx="18"/>
          </p:nvPr>
        </p:nvSpPr>
        <p:spPr>
          <a:xfrm>
            <a:off x="0"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1053523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Image w WT TTL, Top">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2254390"/>
            <a:ext cx="8571827" cy="1504"/>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Text Placeholder 9"/>
          <p:cNvSpPr>
            <a:spLocks noGrp="1"/>
          </p:cNvSpPr>
          <p:nvPr>
            <p:ph type="body" sz="quarter" idx="16"/>
          </p:nvPr>
        </p:nvSpPr>
        <p:spPr>
          <a:xfrm>
            <a:off x="210403" y="2355352"/>
            <a:ext cx="8684617" cy="705401"/>
          </a:xfrm>
        </p:spPr>
        <p:txBody>
          <a:bodyPr/>
          <a:lstStyle>
            <a:lvl1pPr>
              <a:defRPr>
                <a:solidFill>
                  <a:schemeClr val="tx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
        <p:nvSpPr>
          <p:cNvPr id="10" name="Title 1"/>
          <p:cNvSpPr txBox="1">
            <a:spLocks/>
          </p:cNvSpPr>
          <p:nvPr userDrawn="1"/>
        </p:nvSpPr>
        <p:spPr>
          <a:xfrm>
            <a:off x="180486" y="879630"/>
            <a:ext cx="8475345" cy="1333500"/>
          </a:xfrm>
          <a:prstGeom prst="rect">
            <a:avLst/>
          </a:prstGeom>
        </p:spPr>
        <p:txBody>
          <a:bodyPr vert="horz" lIns="91435" tIns="45718" rIns="91435" bIns="45718" rtlCol="0" anchor="b">
            <a:normAutofit/>
          </a:bodyPr>
          <a:lstStyle>
            <a:lvl1pPr algn="l" defTabSz="914354" rtl="0" eaLnBrk="1" latinLnBrk="0" hangingPunct="1">
              <a:lnSpc>
                <a:spcPct val="93000"/>
              </a:lnSpc>
              <a:spcBef>
                <a:spcPct val="0"/>
              </a:spcBef>
              <a:buNone/>
              <a:defRPr sz="2400" b="0" i="0" kern="1000" spc="84">
                <a:solidFill>
                  <a:schemeClr val="bg2"/>
                </a:solidFill>
                <a:latin typeface="FreightDisp Pro Book"/>
                <a:ea typeface="+mj-ea"/>
                <a:cs typeface="FreightDisp Pro Book"/>
              </a:defRPr>
            </a:lvl1pPr>
          </a:lstStyle>
          <a:p>
            <a:r>
              <a:rPr lang="en-US" dirty="0" smtClean="0">
                <a:solidFill>
                  <a:schemeClr val="tx1"/>
                </a:solidFill>
                <a:latin typeface="Georgia"/>
                <a:cs typeface="Georgia"/>
              </a:rPr>
              <a:t>Click to edit Master title style</a:t>
            </a:r>
            <a:endParaRPr lang="en-US" dirty="0">
              <a:solidFill>
                <a:schemeClr val="tx1"/>
              </a:solidFill>
              <a:latin typeface="Georgia"/>
              <a:cs typeface="Georgia"/>
            </a:endParaRPr>
          </a:p>
        </p:txBody>
      </p:sp>
    </p:spTree>
    <p:extLst>
      <p:ext uri="{BB962C8B-B14F-4D97-AF65-F5344CB8AC3E}">
        <p14:creationId xmlns:p14="http://schemas.microsoft.com/office/powerpoint/2010/main" val="424311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y">
    <p:bg>
      <p:bgRef idx="1001">
        <a:schemeClr val="bg1"/>
      </p:bgRef>
    </p:bg>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a:off x="2638142" y="0"/>
            <a:ext cx="6505859" cy="6858000"/>
          </a:xfrm>
          <a:solidFill>
            <a:srgbClr val="989BA0"/>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15" name="Straight Connector 14"/>
          <p:cNvCxnSpPr/>
          <p:nvPr userDrawn="1"/>
        </p:nvCxnSpPr>
        <p:spPr>
          <a:xfrm flipH="1">
            <a:off x="284310" y="3032529"/>
            <a:ext cx="2062731" cy="150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869371"/>
            <a:ext cx="2137261" cy="2117566"/>
          </a:xfrm>
        </p:spPr>
        <p:txBody>
          <a:bodyPr/>
          <a:lstStyle>
            <a:lvl1pPr>
              <a:defRPr>
                <a:solidFill>
                  <a:srgbClr val="FFFFFF"/>
                </a:solidFill>
              </a:defRPr>
            </a:lvl1pPr>
          </a:lstStyle>
          <a:p>
            <a:r>
              <a:rPr lang="en-US" dirty="0" smtClean="0"/>
              <a:t>Click to edit Master title style</a:t>
            </a:r>
            <a:endParaRPr lang="en-US" dirty="0"/>
          </a:p>
        </p:txBody>
      </p:sp>
      <p:sp>
        <p:nvSpPr>
          <p:cNvPr id="5" name="Text Placeholder 4"/>
          <p:cNvSpPr>
            <a:spLocks noGrp="1"/>
          </p:cNvSpPr>
          <p:nvPr>
            <p:ph type="body" sz="quarter" idx="15"/>
          </p:nvPr>
        </p:nvSpPr>
        <p:spPr>
          <a:xfrm>
            <a:off x="210092" y="3249886"/>
            <a:ext cx="2361659" cy="3329781"/>
          </a:xfrm>
        </p:spPr>
        <p:txBody>
          <a:bodyPr/>
          <a:lstStyle>
            <a:lvl1pPr>
              <a:lnSpc>
                <a:spcPct val="120000"/>
              </a:lnSpc>
              <a:defRPr sz="1400" cap="all">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868785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Image w GRAY TTL, Top">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2254390"/>
            <a:ext cx="8571827" cy="1504"/>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6"/>
          </p:nvPr>
        </p:nvSpPr>
        <p:spPr>
          <a:xfrm>
            <a:off x="210403" y="2355352"/>
            <a:ext cx="8684617" cy="705401"/>
          </a:xfrm>
        </p:spPr>
        <p:txBody>
          <a:bodyPr/>
          <a:lstStyle>
            <a:lvl1pPr>
              <a:defRPr>
                <a:solidFill>
                  <a:schemeClr val="bg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
        <p:nvSpPr>
          <p:cNvPr id="9" name="Title 1"/>
          <p:cNvSpPr txBox="1">
            <a:spLocks/>
          </p:cNvSpPr>
          <p:nvPr userDrawn="1"/>
        </p:nvSpPr>
        <p:spPr>
          <a:xfrm>
            <a:off x="180486" y="879630"/>
            <a:ext cx="8475345" cy="1333500"/>
          </a:xfrm>
          <a:prstGeom prst="rect">
            <a:avLst/>
          </a:prstGeom>
        </p:spPr>
        <p:txBody>
          <a:bodyPr vert="horz" lIns="91435" tIns="45718" rIns="91435" bIns="45718" rtlCol="0" anchor="b">
            <a:normAutofit/>
          </a:bodyPr>
          <a:lstStyle>
            <a:lvl1pPr algn="l" defTabSz="914354" rtl="0" eaLnBrk="1" latinLnBrk="0" hangingPunct="1">
              <a:lnSpc>
                <a:spcPct val="93000"/>
              </a:lnSpc>
              <a:spcBef>
                <a:spcPct val="0"/>
              </a:spcBef>
              <a:buNone/>
              <a:defRPr sz="2400" b="0" i="0" kern="1000" spc="84">
                <a:solidFill>
                  <a:schemeClr val="bg2"/>
                </a:solidFill>
                <a:latin typeface="FreightDisp Pro Book"/>
                <a:ea typeface="+mj-ea"/>
                <a:cs typeface="FreightDisp Pro Book"/>
              </a:defRPr>
            </a:lvl1pPr>
          </a:lstStyle>
          <a:p>
            <a:r>
              <a:rPr lang="en-US" dirty="0" smtClean="0">
                <a:latin typeface="Georgia"/>
                <a:cs typeface="Georgia"/>
              </a:rPr>
              <a:t>Click to edit Master title style</a:t>
            </a:r>
            <a:endParaRPr lang="en-US" dirty="0">
              <a:latin typeface="Georgia"/>
              <a:cs typeface="Georgia"/>
            </a:endParaRPr>
          </a:p>
        </p:txBody>
      </p:sp>
    </p:spTree>
    <p:extLst>
      <p:ext uri="{BB962C8B-B14F-4D97-AF65-F5344CB8AC3E}">
        <p14:creationId xmlns:p14="http://schemas.microsoft.com/office/powerpoint/2010/main" val="4217877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Image w WT TTL, Bottom">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5894879"/>
            <a:ext cx="8571827" cy="1504"/>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4499486"/>
            <a:ext cx="8475345" cy="1333500"/>
          </a:xfrm>
        </p:spPr>
        <p:txBody>
          <a:bodyPr/>
          <a:lstStyle>
            <a:lvl1pPr>
              <a:defRPr>
                <a:solidFill>
                  <a:srgbClr val="FFFFFF"/>
                </a:solidFill>
              </a:defRPr>
            </a:lvl1pPr>
          </a:lstStyle>
          <a:p>
            <a:r>
              <a:rPr lang="en-US" smtClean="0"/>
              <a:t>Click to edit Master title style</a:t>
            </a:r>
            <a:endParaRPr lang="en-US"/>
          </a:p>
        </p:txBody>
      </p:sp>
      <p:sp>
        <p:nvSpPr>
          <p:cNvPr id="10" name="Text Placeholder 9"/>
          <p:cNvSpPr>
            <a:spLocks noGrp="1"/>
          </p:cNvSpPr>
          <p:nvPr>
            <p:ph type="body" sz="quarter" idx="16"/>
          </p:nvPr>
        </p:nvSpPr>
        <p:spPr>
          <a:xfrm>
            <a:off x="210403" y="5976826"/>
            <a:ext cx="8684617" cy="705401"/>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Tree>
    <p:extLst>
      <p:ext uri="{BB962C8B-B14F-4D97-AF65-F5344CB8AC3E}">
        <p14:creationId xmlns:p14="http://schemas.microsoft.com/office/powerpoint/2010/main" val="255174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Image w GRAY TTL, Bottom">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5883539"/>
            <a:ext cx="8571827" cy="1504"/>
          </a:xfrm>
          <a:prstGeom prst="line">
            <a:avLst/>
          </a:prstGeom>
          <a:ln w="19050" cmpd="sng">
            <a:solidFill>
              <a:srgbClr val="51556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4488146"/>
            <a:ext cx="8475345" cy="1333500"/>
          </a:xfrm>
        </p:spPr>
        <p:txBody>
          <a:bodyPr/>
          <a:lstStyle>
            <a:lvl1pPr>
              <a:defRPr>
                <a:solidFill>
                  <a:schemeClr val="bg2"/>
                </a:solidFill>
              </a:defRPr>
            </a:lvl1pPr>
          </a:lstStyle>
          <a:p>
            <a:r>
              <a:rPr lang="en-US" dirty="0" smtClean="0"/>
              <a:t>Click to edit Master title style</a:t>
            </a:r>
            <a:endParaRPr lang="en-US" dirty="0"/>
          </a:p>
        </p:txBody>
      </p:sp>
      <p:sp>
        <p:nvSpPr>
          <p:cNvPr id="7" name="Text Placeholder 9"/>
          <p:cNvSpPr>
            <a:spLocks noGrp="1"/>
          </p:cNvSpPr>
          <p:nvPr>
            <p:ph type="body" sz="quarter" idx="16"/>
          </p:nvPr>
        </p:nvSpPr>
        <p:spPr>
          <a:xfrm>
            <a:off x="210403" y="5976826"/>
            <a:ext cx="8684617" cy="705401"/>
          </a:xfrm>
        </p:spPr>
        <p:txBody>
          <a:bodyPr/>
          <a:lstStyle>
            <a:lvl1pPr>
              <a:defRPr>
                <a:solidFill>
                  <a:schemeClr val="bg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Tree>
    <p:extLst>
      <p:ext uri="{BB962C8B-B14F-4D97-AF65-F5344CB8AC3E}">
        <p14:creationId xmlns:p14="http://schemas.microsoft.com/office/powerpoint/2010/main" val="3233086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282532"/>
          </a:xfrm>
          <a:solidFill>
            <a:srgbClr val="989BA0"/>
          </a:solidFill>
        </p:spPr>
        <p:txBody>
          <a:bodyPr/>
          <a:lstStyle/>
          <a:p>
            <a:endParaRPr lang="en-US"/>
          </a:p>
        </p:txBody>
      </p:sp>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2" name="Title 1"/>
          <p:cNvSpPr>
            <a:spLocks noGrp="1"/>
          </p:cNvSpPr>
          <p:nvPr>
            <p:ph type="title"/>
          </p:nvPr>
        </p:nvSpPr>
        <p:spPr>
          <a:xfrm>
            <a:off x="211139" y="1868719"/>
            <a:ext cx="8637189" cy="1689971"/>
          </a:xfrm>
        </p:spPr>
        <p:txBody>
          <a:bodyPr anchor="b" anchorCtr="0">
            <a:normAutofit/>
          </a:bodyPr>
          <a:lstStyle>
            <a:lvl1pPr>
              <a:defRPr sz="53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0611" y="738357"/>
            <a:ext cx="879819" cy="238284"/>
          </a:xfrm>
          <a:prstGeom prst="rect">
            <a:avLst/>
          </a:prstGeom>
        </p:spPr>
      </p:pic>
      <p:cxnSp>
        <p:nvCxnSpPr>
          <p:cNvPr id="10" name="Straight Connector 9"/>
          <p:cNvCxnSpPr/>
          <p:nvPr userDrawn="1"/>
        </p:nvCxnSpPr>
        <p:spPr>
          <a:xfrm flipH="1">
            <a:off x="284310" y="1257938"/>
            <a:ext cx="8571827" cy="150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4"/>
          </p:nvPr>
        </p:nvSpPr>
        <p:spPr/>
        <p:txBody>
          <a:bodyPr/>
          <a:lstStyle/>
          <a:p>
            <a:fld id="{74971BB6-1E3E-4357-BA67-16A58EFA7BA6}" type="slidenum">
              <a:rPr lang="en-US" smtClean="0"/>
              <a:pPr/>
              <a:t>‹#›</a:t>
            </a:fld>
            <a:endParaRPr lang="en-US" dirty="0"/>
          </a:p>
        </p:txBody>
      </p:sp>
      <p:sp>
        <p:nvSpPr>
          <p:cNvPr id="9" name="TextBox 8"/>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4245698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858000"/>
          </a:xfrm>
          <a:solidFill>
            <a:srgbClr val="989BA0"/>
          </a:solidFill>
        </p:spPr>
        <p:txBody>
          <a:bodyPr/>
          <a:lstStyle/>
          <a:p>
            <a:endParaRPr lang="en-US"/>
          </a:p>
        </p:txBody>
      </p:sp>
      <p:sp>
        <p:nvSpPr>
          <p:cNvPr id="2" name="Title 1"/>
          <p:cNvSpPr>
            <a:spLocks noGrp="1"/>
          </p:cNvSpPr>
          <p:nvPr>
            <p:ph type="title"/>
          </p:nvPr>
        </p:nvSpPr>
        <p:spPr>
          <a:xfrm>
            <a:off x="211139" y="1868719"/>
            <a:ext cx="8637189" cy="1689971"/>
          </a:xfrm>
        </p:spPr>
        <p:txBody>
          <a:bodyPr anchor="b" anchorCtr="0">
            <a:normAutofit/>
          </a:bodyPr>
          <a:lstStyle>
            <a:lvl1pPr>
              <a:defRPr sz="53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0611" y="738357"/>
            <a:ext cx="879819" cy="238284"/>
          </a:xfrm>
          <a:prstGeom prst="rect">
            <a:avLst/>
          </a:prstGeom>
        </p:spPr>
      </p:pic>
      <p:cxnSp>
        <p:nvCxnSpPr>
          <p:cNvPr id="10" name="Straight Connector 9"/>
          <p:cNvCxnSpPr/>
          <p:nvPr userDrawn="1"/>
        </p:nvCxnSpPr>
        <p:spPr>
          <a:xfrm flipH="1">
            <a:off x="284310" y="1257938"/>
            <a:ext cx="8571827" cy="150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4"/>
          </p:nvPr>
        </p:nvSpPr>
        <p:spPr/>
        <p:txBody>
          <a:bodyPr/>
          <a:lstStyle>
            <a:lvl1pPr>
              <a:defRPr>
                <a:solidFill>
                  <a:srgbClr val="FFFFFF"/>
                </a:solidFill>
              </a:defRPr>
            </a:lvl1pPr>
          </a:lstStyle>
          <a:p>
            <a:fld id="{74971BB6-1E3E-4357-BA67-16A58EFA7BA6}" type="slidenum">
              <a:rPr lang="en-US" smtClean="0"/>
              <a:pPr/>
              <a:t>‹#›</a:t>
            </a:fld>
            <a:endParaRPr lang="en-US" dirty="0"/>
          </a:p>
        </p:txBody>
      </p:sp>
    </p:spTree>
    <p:extLst>
      <p:ext uri="{BB962C8B-B14F-4D97-AF65-F5344CB8AC3E}">
        <p14:creationId xmlns:p14="http://schemas.microsoft.com/office/powerpoint/2010/main" val="228051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Slide w Image">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282532"/>
          </a:xfrm>
          <a:solidFill>
            <a:srgbClr val="989BA0"/>
          </a:solidFill>
        </p:spPr>
        <p:txBody>
          <a:bodyPr/>
          <a:lstStyle/>
          <a:p>
            <a:endParaRPr lang="en-US"/>
          </a:p>
        </p:txBody>
      </p:sp>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2" name="Title 1"/>
          <p:cNvSpPr>
            <a:spLocks noGrp="1"/>
          </p:cNvSpPr>
          <p:nvPr>
            <p:ph type="title"/>
          </p:nvPr>
        </p:nvSpPr>
        <p:spPr>
          <a:xfrm>
            <a:off x="211139" y="1868719"/>
            <a:ext cx="8637189" cy="1143000"/>
          </a:xfrm>
        </p:spPr>
        <p:txBody>
          <a:bodyPr anchor="b" anchorCtr="0">
            <a:normAutofit/>
          </a:bodyPr>
          <a:lstStyle>
            <a:lvl1pPr>
              <a:defRPr sz="39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0611" y="738357"/>
            <a:ext cx="879819" cy="238284"/>
          </a:xfrm>
          <a:prstGeom prst="rect">
            <a:avLst/>
          </a:prstGeom>
        </p:spPr>
      </p:pic>
      <p:grpSp>
        <p:nvGrpSpPr>
          <p:cNvPr id="9" name="Group 8"/>
          <p:cNvGrpSpPr/>
          <p:nvPr userDrawn="1"/>
        </p:nvGrpSpPr>
        <p:grpSpPr>
          <a:xfrm>
            <a:off x="284310" y="1257938"/>
            <a:ext cx="8571827" cy="1776081"/>
            <a:chOff x="454896" y="700275"/>
            <a:chExt cx="13714923" cy="2131297"/>
          </a:xfrm>
        </p:grpSpPr>
        <p:cxnSp>
          <p:nvCxnSpPr>
            <p:cNvPr id="10" name="Straight Connector 9"/>
            <p:cNvCxnSpPr/>
            <p:nvPr userDrawn="1"/>
          </p:nvCxnSpPr>
          <p:spPr>
            <a:xfrm flipH="1">
              <a:off x="454896" y="700275"/>
              <a:ext cx="13714923" cy="180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454896" y="2829767"/>
              <a:ext cx="13714923" cy="18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74971BB6-1E3E-4357-BA67-16A58EFA7BA6}" type="slidenum">
              <a:rPr lang="en-US" smtClean="0"/>
              <a:pPr/>
              <a:t>‹#›</a:t>
            </a:fld>
            <a:endParaRPr lang="en-US" dirty="0"/>
          </a:p>
        </p:txBody>
      </p:sp>
      <p:sp>
        <p:nvSpPr>
          <p:cNvPr id="13" name="TextBox 1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120012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538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ECEA47F-FB47-41ED-B655-7273B990BCAF}" type="slidenum">
              <a:rPr lang="en-US" altLang="en-US"/>
              <a:pPr>
                <a:defRPr/>
              </a:pPr>
              <a:t>‹#›</a:t>
            </a:fld>
            <a:endParaRPr lang="en-US" altLang="en-US"/>
          </a:p>
        </p:txBody>
      </p:sp>
    </p:spTree>
    <p:extLst>
      <p:ext uri="{BB962C8B-B14F-4D97-AF65-F5344CB8AC3E}">
        <p14:creationId xmlns:p14="http://schemas.microsoft.com/office/powerpoint/2010/main" val="2285274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lIns="82058" tIns="41029" rIns="82058" bIns="41029"/>
          <a:lstStyle/>
          <a:p>
            <a:fld id="{27DFCAE2-680C-B640-8809-87839B8C6C1C}" type="datetimeFigureOut">
              <a:rPr lang="en-US" smtClean="0"/>
              <a:t>7/30/2018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lIns="82058" tIns="41029" rIns="82058" bIns="41029"/>
          <a:lstStyle/>
          <a:p>
            <a:endParaRPr lang="en-US"/>
          </a:p>
        </p:txBody>
      </p:sp>
      <p:sp>
        <p:nvSpPr>
          <p:cNvPr id="6" name="Slide Number Placeholder 5"/>
          <p:cNvSpPr>
            <a:spLocks noGrp="1"/>
          </p:cNvSpPr>
          <p:nvPr>
            <p:ph type="sldNum" sz="quarter" idx="12"/>
          </p:nvPr>
        </p:nvSpPr>
        <p:spPr/>
        <p:txBody>
          <a:bodyPr/>
          <a:lstStyle/>
          <a:p>
            <a:fld id="{A60C87DA-C657-6443-BD51-AD6D5E22F4D0}" type="slidenum">
              <a:rPr lang="en-US" smtClean="0"/>
              <a:t>‹#›</a:t>
            </a:fld>
            <a:endParaRPr lang="en-US"/>
          </a:p>
        </p:txBody>
      </p:sp>
    </p:spTree>
    <p:extLst>
      <p:ext uri="{BB962C8B-B14F-4D97-AF65-F5344CB8AC3E}">
        <p14:creationId xmlns:p14="http://schemas.microsoft.com/office/powerpoint/2010/main" val="228679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 Yellow">
    <p:bg>
      <p:bgPr>
        <a:solidFill>
          <a:schemeClr val="accent3"/>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a:off x="2638142" y="0"/>
            <a:ext cx="6505859" cy="6858000"/>
          </a:xfrm>
          <a:solidFill>
            <a:srgbClr val="989BA0"/>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15" name="Straight Connector 14"/>
          <p:cNvCxnSpPr/>
          <p:nvPr userDrawn="1"/>
        </p:nvCxnSpPr>
        <p:spPr>
          <a:xfrm flipH="1">
            <a:off x="284310" y="3032529"/>
            <a:ext cx="2062731" cy="1504"/>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869371"/>
            <a:ext cx="2137261" cy="2117566"/>
          </a:xfrm>
        </p:spPr>
        <p:txBody>
          <a:bodyPr/>
          <a:lstStyle>
            <a:lvl1pPr>
              <a:defRPr>
                <a:solidFill>
                  <a:schemeClr val="bg2"/>
                </a:solidFill>
              </a:defRPr>
            </a:lvl1pPr>
          </a:lstStyle>
          <a:p>
            <a:r>
              <a:rPr lang="en-US" dirty="0" smtClean="0"/>
              <a:t>Click to edit Master title style</a:t>
            </a:r>
            <a:endParaRPr lang="en-US" dirty="0"/>
          </a:p>
        </p:txBody>
      </p:sp>
      <p:sp>
        <p:nvSpPr>
          <p:cNvPr id="5" name="Text Placeholder 4"/>
          <p:cNvSpPr>
            <a:spLocks noGrp="1"/>
          </p:cNvSpPr>
          <p:nvPr>
            <p:ph type="body" sz="quarter" idx="15"/>
          </p:nvPr>
        </p:nvSpPr>
        <p:spPr>
          <a:xfrm>
            <a:off x="210092" y="3249886"/>
            <a:ext cx="2361659" cy="3329781"/>
          </a:xfrm>
        </p:spPr>
        <p:txBody>
          <a:bodyPr/>
          <a:lstStyle>
            <a:lvl1pPr>
              <a:lnSpc>
                <a:spcPct val="120000"/>
              </a:lnSpc>
              <a:defRPr sz="1400" cap="all">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258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 MInt">
    <p:bg>
      <p:bgPr>
        <a:solidFill>
          <a:schemeClr val="accent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a:off x="2638142" y="0"/>
            <a:ext cx="6505859" cy="6858000"/>
          </a:xfrm>
          <a:solidFill>
            <a:srgbClr val="989BA0"/>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4971BB6-1E3E-4357-BA67-16A58EFA7BA6}" type="slidenum">
              <a:rPr lang="en-US" smtClean="0"/>
              <a:pPr/>
              <a:t>‹#›</a:t>
            </a:fld>
            <a:endParaRPr lang="en-US"/>
          </a:p>
        </p:txBody>
      </p:sp>
      <p:cxnSp>
        <p:nvCxnSpPr>
          <p:cNvPr id="15" name="Straight Connector 14"/>
          <p:cNvCxnSpPr/>
          <p:nvPr userDrawn="1"/>
        </p:nvCxnSpPr>
        <p:spPr>
          <a:xfrm flipH="1">
            <a:off x="284310" y="3032529"/>
            <a:ext cx="2062731" cy="1504"/>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869371"/>
            <a:ext cx="2137261" cy="2117566"/>
          </a:xfrm>
        </p:spPr>
        <p:txBody>
          <a:bodyPr/>
          <a:lstStyle>
            <a:lvl1pPr>
              <a:defRPr>
                <a:solidFill>
                  <a:schemeClr val="bg2"/>
                </a:solidFill>
              </a:defRPr>
            </a:lvl1pPr>
          </a:lstStyle>
          <a:p>
            <a:r>
              <a:rPr lang="en-US" dirty="0" smtClean="0"/>
              <a:t>Click to edit Master title style</a:t>
            </a:r>
            <a:endParaRPr lang="en-US" dirty="0"/>
          </a:p>
        </p:txBody>
      </p:sp>
      <p:sp>
        <p:nvSpPr>
          <p:cNvPr id="5" name="Text Placeholder 4"/>
          <p:cNvSpPr>
            <a:spLocks noGrp="1"/>
          </p:cNvSpPr>
          <p:nvPr>
            <p:ph type="body" sz="quarter" idx="15"/>
          </p:nvPr>
        </p:nvSpPr>
        <p:spPr>
          <a:xfrm>
            <a:off x="210092" y="3249886"/>
            <a:ext cx="2361659" cy="3329781"/>
          </a:xfrm>
        </p:spPr>
        <p:txBody>
          <a:bodyPr/>
          <a:lstStyle>
            <a:lvl1pPr>
              <a:lnSpc>
                <a:spcPct val="120000"/>
              </a:lnSpc>
              <a:defRPr sz="1400" cap="all">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872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w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solidFill>
            <a:srgbClr val="989BA0"/>
          </a:solidFill>
        </p:spPr>
        <p:txBody>
          <a:bodyPr/>
          <a:lstStyle/>
          <a:p>
            <a:endParaRPr lang="en-US"/>
          </a:p>
        </p:txBody>
      </p:sp>
      <p:sp>
        <p:nvSpPr>
          <p:cNvPr id="2" name="Title 1"/>
          <p:cNvSpPr>
            <a:spLocks noGrp="1"/>
          </p:cNvSpPr>
          <p:nvPr>
            <p:ph type="title"/>
          </p:nvPr>
        </p:nvSpPr>
        <p:spPr>
          <a:xfrm>
            <a:off x="713772" y="2220159"/>
            <a:ext cx="7628674" cy="2334550"/>
          </a:xfrm>
        </p:spPr>
        <p:txBody>
          <a:bodyPr anchor="ctr" anchorCtr="0">
            <a:noAutofit/>
          </a:bodyPr>
          <a:lstStyle>
            <a:lvl1pPr marL="0" indent="0">
              <a:lnSpc>
                <a:spcPct val="100000"/>
              </a:lnSpc>
              <a:defRPr sz="4800">
                <a:solidFill>
                  <a:schemeClr val="tx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
        <p:nvSpPr>
          <p:cNvPr id="9" name="Text Placeholder 3"/>
          <p:cNvSpPr>
            <a:spLocks noGrp="1"/>
          </p:cNvSpPr>
          <p:nvPr>
            <p:ph type="body" sz="quarter" idx="14" hasCustomPrompt="1"/>
          </p:nvPr>
        </p:nvSpPr>
        <p:spPr>
          <a:xfrm>
            <a:off x="3381375" y="4927506"/>
            <a:ext cx="4976631" cy="733047"/>
          </a:xfrm>
        </p:spPr>
        <p:txBody>
          <a:bodyPr anchor="t" anchorCtr="0">
            <a:noAutofit/>
          </a:bodyPr>
          <a:lstStyle>
            <a:lvl1pPr marL="0" indent="0">
              <a:buNone/>
              <a:defRPr sz="1800" b="0" i="0" cap="all">
                <a:solidFill>
                  <a:schemeClr val="tx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3294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13772" y="2220159"/>
            <a:ext cx="7628674" cy="2334550"/>
          </a:xfrm>
        </p:spPr>
        <p:txBody>
          <a:bodyPr anchor="ctr" anchorCtr="0">
            <a:noAutofit/>
          </a:bodyPr>
          <a:lstStyle>
            <a:lvl1pPr marL="0" indent="0">
              <a:lnSpc>
                <a:spcPct val="100000"/>
              </a:lnSpc>
              <a:defRPr sz="4800">
                <a:solidFill>
                  <a:schemeClr val="tx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4971BB6-1E3E-4357-BA67-16A58EFA7BA6}" type="slidenum">
              <a:rPr lang="en-US" smtClean="0"/>
              <a:pPr/>
              <a:t>‹#›</a:t>
            </a:fld>
            <a:endParaRPr lang="en-US"/>
          </a:p>
        </p:txBody>
      </p:sp>
      <p:sp>
        <p:nvSpPr>
          <p:cNvPr id="9" name="Text Placeholder 3"/>
          <p:cNvSpPr>
            <a:spLocks noGrp="1"/>
          </p:cNvSpPr>
          <p:nvPr>
            <p:ph type="body" sz="quarter" idx="14" hasCustomPrompt="1"/>
          </p:nvPr>
        </p:nvSpPr>
        <p:spPr>
          <a:xfrm>
            <a:off x="3381375" y="4927506"/>
            <a:ext cx="4976631" cy="733047"/>
          </a:xfrm>
        </p:spPr>
        <p:txBody>
          <a:bodyPr anchor="t" anchorCtr="0">
            <a:noAutofit/>
          </a:bodyPr>
          <a:lstStyle>
            <a:lvl1pPr marL="0" indent="0">
              <a:buNone/>
              <a:defRPr sz="1800" b="0" i="0" cap="all">
                <a:solidFill>
                  <a:schemeClr val="tx1"/>
                </a:solidFill>
                <a:latin typeface="Arial"/>
                <a:cs typeface="Arial"/>
              </a:defRPr>
            </a:lvl1pPr>
          </a:lstStyle>
          <a:p>
            <a:pPr lvl="0"/>
            <a:r>
              <a:rPr lang="en-US" dirty="0" smtClean="0"/>
              <a:t>CLICK TO EDIT MASTER TEXT STYLES</a:t>
            </a:r>
          </a:p>
        </p:txBody>
      </p:sp>
      <p:sp>
        <p:nvSpPr>
          <p:cNvPr id="5" name="TextBox 4"/>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chemeClr val="tx2"/>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08919618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Statement w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solidFill>
            <a:srgbClr val="989BA0"/>
          </a:solidFill>
        </p:spPr>
        <p:txBody>
          <a:bodyPr/>
          <a:lstStyle/>
          <a:p>
            <a:endParaRPr lang="en-US"/>
          </a:p>
        </p:txBody>
      </p:sp>
      <p:sp>
        <p:nvSpPr>
          <p:cNvPr id="2" name="Title 1"/>
          <p:cNvSpPr>
            <a:spLocks noGrp="1"/>
          </p:cNvSpPr>
          <p:nvPr>
            <p:ph type="title"/>
          </p:nvPr>
        </p:nvSpPr>
        <p:spPr>
          <a:xfrm>
            <a:off x="713772" y="2220159"/>
            <a:ext cx="7628674" cy="2334550"/>
          </a:xfrm>
        </p:spPr>
        <p:txBody>
          <a:bodyPr anchor="ctr" anchorCtr="0">
            <a:noAutofit/>
          </a:bodyPr>
          <a:lstStyle>
            <a:lvl1pPr marL="0" indent="0" algn="ctr">
              <a:lnSpc>
                <a:spcPct val="100000"/>
              </a:lnSpc>
              <a:defRPr sz="4800">
                <a:solidFill>
                  <a:schemeClr val="tx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Tree>
    <p:extLst>
      <p:ext uri="{BB962C8B-B14F-4D97-AF65-F5344CB8AC3E}">
        <p14:creationId xmlns:p14="http://schemas.microsoft.com/office/powerpoint/2010/main" val="262660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84163" y="2311400"/>
            <a:ext cx="3084711" cy="3392743"/>
          </a:xfrm>
        </p:spPr>
        <p:txBody>
          <a:bodyPr/>
          <a:lstStyle>
            <a:lvl1pPr marL="322263" indent="-322263">
              <a:buFont typeface="+mj-lt"/>
              <a:buAutoNum type="arabicPeriod"/>
              <a:defRPr/>
            </a:lvl1pPr>
            <a:lvl2pPr marL="435610" indent="-113348">
              <a:defRPr/>
            </a:lvl2pPr>
            <a:lvl3pPr marL="601187" indent="-165577">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9"/>
          <p:cNvSpPr>
            <a:spLocks noGrp="1"/>
          </p:cNvSpPr>
          <p:nvPr>
            <p:ph type="body" sz="quarter" idx="15"/>
          </p:nvPr>
        </p:nvSpPr>
        <p:spPr>
          <a:xfrm>
            <a:off x="3408165" y="2311400"/>
            <a:ext cx="3084711" cy="3392743"/>
          </a:xfrm>
        </p:spPr>
        <p:txBody>
          <a:bodyPr/>
          <a:lstStyle>
            <a:lvl1pPr marL="322263" indent="-322263">
              <a:buFont typeface="+mj-lt"/>
              <a:buAutoNum type="arabicPeriod"/>
              <a:defRPr/>
            </a:lvl1pPr>
            <a:lvl2pPr marL="435610" indent="-113348">
              <a:defRPr/>
            </a:lvl2pPr>
            <a:lvl3pPr marL="601187" indent="-165577">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9010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78" y="598177"/>
            <a:ext cx="8475345" cy="1333500"/>
          </a:xfrm>
          <a:prstGeom prst="rect">
            <a:avLst/>
          </a:prstGeom>
        </p:spPr>
        <p:txBody>
          <a:bodyPr vert="horz" lIns="91435" tIns="45718" rIns="91435" bIns="45718"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14880" y="2308070"/>
            <a:ext cx="8511351" cy="3440534"/>
          </a:xfrm>
          <a:prstGeom prst="rect">
            <a:avLst/>
          </a:prstGeom>
        </p:spPr>
        <p:txBody>
          <a:bodyPr vert="horz" lIns="91435" tIns="45718" rIns="91435"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799978" y="6379458"/>
            <a:ext cx="2133600" cy="365125"/>
          </a:xfrm>
          <a:prstGeom prst="rect">
            <a:avLst/>
          </a:prstGeom>
        </p:spPr>
        <p:txBody>
          <a:bodyPr vert="horz" lIns="91435" tIns="45718" rIns="91435" bIns="45718" rtlCol="0" anchor="ctr"/>
          <a:lstStyle>
            <a:lvl1pPr algn="r">
              <a:defRPr sz="800">
                <a:solidFill>
                  <a:srgbClr val="404347"/>
                </a:solidFill>
                <a:latin typeface="Arial"/>
              </a:defRPr>
            </a:lvl1pPr>
          </a:lstStyle>
          <a:p>
            <a:fld id="{74971BB6-1E3E-4357-BA67-16A58EFA7BA6}" type="slidenum">
              <a:rPr lang="en-US" smtClean="0"/>
              <a:pPr/>
              <a:t>‹#›</a:t>
            </a:fld>
            <a:endParaRPr lang="en-US" dirty="0"/>
          </a:p>
        </p:txBody>
      </p:sp>
      <p:cxnSp>
        <p:nvCxnSpPr>
          <p:cNvPr id="7" name="Straight Connector 6"/>
          <p:cNvCxnSpPr/>
          <p:nvPr userDrawn="1"/>
        </p:nvCxnSpPr>
        <p:spPr>
          <a:xfrm flipH="1">
            <a:off x="284310" y="583563"/>
            <a:ext cx="8571827" cy="1504"/>
          </a:xfrm>
          <a:prstGeom prst="line">
            <a:avLst/>
          </a:prstGeom>
          <a:ln w="381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284310" y="1993570"/>
            <a:ext cx="8571827" cy="1504"/>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976096872"/>
      </p:ext>
    </p:extLst>
  </p:cSld>
  <p:clrMap bg1="lt1" tx1="dk1" bg2="lt2" tx2="dk2" accent1="accent1" accent2="accent2" accent3="accent3" accent4="accent4" accent5="accent5" accent6="accent6" hlink="hlink" folHlink="folHlink"/>
  <p:sldLayoutIdLst>
    <p:sldLayoutId id="2147483657" r:id="rId1"/>
    <p:sldLayoutId id="2147483777" r:id="rId2"/>
    <p:sldLayoutId id="2147483666" r:id="rId3"/>
    <p:sldLayoutId id="2147483755" r:id="rId4"/>
    <p:sldLayoutId id="2147483756" r:id="rId5"/>
    <p:sldLayoutId id="2147483758" r:id="rId6"/>
    <p:sldLayoutId id="2147483759" r:id="rId7"/>
    <p:sldLayoutId id="2147483778" r:id="rId8"/>
    <p:sldLayoutId id="2147483757" r:id="rId9"/>
    <p:sldLayoutId id="2147483751" r:id="rId10"/>
    <p:sldLayoutId id="2147483752" r:id="rId11"/>
    <p:sldLayoutId id="2147483753" r:id="rId12"/>
    <p:sldLayoutId id="2147483754" r:id="rId13"/>
    <p:sldLayoutId id="2147483693" r:id="rId14"/>
    <p:sldLayoutId id="2147483760" r:id="rId15"/>
    <p:sldLayoutId id="2147483782" r:id="rId16"/>
    <p:sldLayoutId id="2147483768" r:id="rId17"/>
    <p:sldLayoutId id="2147483761" r:id="rId18"/>
    <p:sldLayoutId id="2147483769" r:id="rId19"/>
    <p:sldLayoutId id="2147483770" r:id="rId20"/>
    <p:sldLayoutId id="2147483762" r:id="rId21"/>
    <p:sldLayoutId id="2147483763" r:id="rId22"/>
    <p:sldLayoutId id="2147483764" r:id="rId23"/>
    <p:sldLayoutId id="2147483765" r:id="rId24"/>
    <p:sldLayoutId id="2147483766" r:id="rId25"/>
    <p:sldLayoutId id="2147483767" r:id="rId26"/>
    <p:sldLayoutId id="2147483771" r:id="rId27"/>
    <p:sldLayoutId id="2147483772" r:id="rId28"/>
    <p:sldLayoutId id="2147483773" r:id="rId29"/>
    <p:sldLayoutId id="2147483775" r:id="rId30"/>
    <p:sldLayoutId id="2147483774" r:id="rId31"/>
    <p:sldLayoutId id="2147483776" r:id="rId32"/>
    <p:sldLayoutId id="2147483779" r:id="rId33"/>
    <p:sldLayoutId id="2147483780" r:id="rId34"/>
    <p:sldLayoutId id="2147483781" r:id="rId35"/>
    <p:sldLayoutId id="2147483784" r:id="rId36"/>
    <p:sldLayoutId id="2147483785" r:id="rId37"/>
    <p:sldLayoutId id="2147483786" r:id="rId38"/>
  </p:sldLayoutIdLst>
  <p:hf hdr="0" ftr="0" dt="0"/>
  <p:txStyles>
    <p:title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p:titleStyle>
    <p:body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0.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0.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59.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7.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7.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6.xml"/><Relationship Id="rId5" Type="http://schemas.openxmlformats.org/officeDocument/2006/relationships/image" Target="../media/image83.pn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MARCOMM\02 IMAGE LIBRARY\RESORT PHOTOS HIRES\BEACH\Beach - Dream Bed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1</a:t>
            </a:fld>
            <a:endParaRPr lang="en-US"/>
          </a:p>
        </p:txBody>
      </p:sp>
      <p:sp>
        <p:nvSpPr>
          <p:cNvPr id="9" name="Title 8"/>
          <p:cNvSpPr>
            <a:spLocks noGrp="1"/>
          </p:cNvSpPr>
          <p:nvPr>
            <p:ph type="title"/>
          </p:nvPr>
        </p:nvSpPr>
        <p:spPr>
          <a:xfrm>
            <a:off x="209578" y="888833"/>
            <a:ext cx="8475345" cy="1333500"/>
          </a:xfrm>
        </p:spPr>
        <p:txBody>
          <a:bodyPr/>
          <a:lstStyle/>
          <a:p>
            <a:r>
              <a:rPr lang="en-US" dirty="0" smtClean="0"/>
              <a:t>The Westin Resort </a:t>
            </a:r>
            <a:br>
              <a:rPr lang="en-US" dirty="0" smtClean="0"/>
            </a:br>
            <a:r>
              <a:rPr lang="en-US" dirty="0" smtClean="0"/>
              <a:t>Nusa </a:t>
            </a:r>
            <a:r>
              <a:rPr lang="en-US" dirty="0" err="1" smtClean="0"/>
              <a:t>Dua</a:t>
            </a:r>
            <a:r>
              <a:rPr lang="en-US" dirty="0" smtClean="0"/>
              <a:t>, Bali</a:t>
            </a:r>
            <a:endParaRPr lang="en-US" dirty="0"/>
          </a:p>
        </p:txBody>
      </p:sp>
      <p:sp>
        <p:nvSpPr>
          <p:cNvPr id="11" name="Text Placeholder 10"/>
          <p:cNvSpPr>
            <a:spLocks noGrp="1"/>
          </p:cNvSpPr>
          <p:nvPr>
            <p:ph type="body" sz="quarter" idx="16"/>
          </p:nvPr>
        </p:nvSpPr>
        <p:spPr>
          <a:xfrm>
            <a:off x="217767" y="2355351"/>
            <a:ext cx="8684617" cy="705401"/>
          </a:xfrm>
        </p:spPr>
        <p:txBody>
          <a:bodyPr/>
          <a:lstStyle/>
          <a:p>
            <a:r>
              <a:rPr lang="en-US" dirty="0" smtClean="0"/>
              <a:t>Bali, Indonesia</a:t>
            </a:r>
          </a:p>
          <a:p>
            <a:endParaRPr lang="en-US" dirty="0"/>
          </a:p>
        </p:txBody>
      </p:sp>
      <p:cxnSp>
        <p:nvCxnSpPr>
          <p:cNvPr id="13" name="Straight Connector 12"/>
          <p:cNvCxnSpPr/>
          <p:nvPr/>
        </p:nvCxnSpPr>
        <p:spPr>
          <a:xfrm flipH="1">
            <a:off x="284310" y="2229569"/>
            <a:ext cx="8571827" cy="150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bwMode="gray">
          <a:xfrm>
            <a:off x="195828" y="6480047"/>
            <a:ext cx="8447639" cy="180356"/>
          </a:xfrm>
          <a:prstGeom prst="rect">
            <a:avLst/>
          </a:prstGeom>
          <a:noFill/>
        </p:spPr>
        <p:txBody>
          <a:bodyPr wrap="square" lIns="102413" tIns="51206" rIns="102413" bIns="51206" rtlCol="0">
            <a:spAutoFit/>
          </a:bodyPr>
          <a:lstStyle/>
          <a:p>
            <a:pPr defTabSz="1024128">
              <a:defRPr/>
            </a:pPr>
            <a:r>
              <a:rPr lang="en-US" sz="500" kern="500" spc="7" dirty="0">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97341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971BB6-1E3E-4357-BA67-16A58EFA7BA6}" type="slidenum">
              <a:rPr lang="en-US" smtClean="0"/>
              <a:pPr/>
              <a:t>10</a:t>
            </a:fld>
            <a:endParaRPr lang="en-US"/>
          </a:p>
        </p:txBody>
      </p:sp>
      <p:sp>
        <p:nvSpPr>
          <p:cNvPr id="4" name="Text Placeholder 3"/>
          <p:cNvSpPr>
            <a:spLocks noGrp="1"/>
          </p:cNvSpPr>
          <p:nvPr>
            <p:ph type="body" sz="quarter" idx="18"/>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94" t="31343" r="28099" b="34583"/>
          <a:stretch/>
        </p:blipFill>
        <p:spPr bwMode="auto">
          <a:xfrm>
            <a:off x="0" y="2998327"/>
            <a:ext cx="9144000" cy="385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94" t="13812" r="45659" b="68533"/>
          <a:stretch/>
        </p:blipFill>
        <p:spPr bwMode="auto">
          <a:xfrm>
            <a:off x="152401" y="266700"/>
            <a:ext cx="6922334" cy="24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84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6103" r="8803"/>
          <a:stretch/>
        </p:blipFill>
        <p:spPr/>
      </p:pic>
      <p:sp>
        <p:nvSpPr>
          <p:cNvPr id="3" name="Slide Number Placeholder 2"/>
          <p:cNvSpPr>
            <a:spLocks noGrp="1"/>
          </p:cNvSpPr>
          <p:nvPr>
            <p:ph type="sldNum" sz="quarter" idx="12"/>
          </p:nvPr>
        </p:nvSpPr>
        <p:spPr/>
        <p:txBody>
          <a:bodyPr/>
          <a:lstStyle/>
          <a:p>
            <a:fld id="{74971BB6-1E3E-4357-BA67-16A58EFA7BA6}" type="slidenum">
              <a:rPr lang="en-US" smtClean="0"/>
              <a:pPr/>
              <a:t>11</a:t>
            </a:fld>
            <a:endParaRPr lang="en-US"/>
          </a:p>
        </p:txBody>
      </p:sp>
      <p:sp>
        <p:nvSpPr>
          <p:cNvPr id="4" name="Text Placeholder 3"/>
          <p:cNvSpPr>
            <a:spLocks noGrp="1"/>
          </p:cNvSpPr>
          <p:nvPr>
            <p:ph type="body" sz="quarter" idx="18"/>
          </p:nvPr>
        </p:nvSpPr>
        <p:spPr>
          <a:xfrm>
            <a:off x="0" y="5667394"/>
            <a:ext cx="838200" cy="342864"/>
          </a:xfrm>
        </p:spPr>
        <p:txBody>
          <a:bodyPr/>
          <a:lstStyle/>
          <a:p>
            <a:r>
              <a:rPr lang="en-US" dirty="0" smtClean="0"/>
              <a:t>LOBBY</a:t>
            </a:r>
            <a:endParaRPr lang="en-US" dirty="0"/>
          </a:p>
        </p:txBody>
      </p:sp>
    </p:spTree>
    <p:extLst>
      <p:ext uri="{BB962C8B-B14F-4D97-AF65-F5344CB8AC3E}">
        <p14:creationId xmlns:p14="http://schemas.microsoft.com/office/powerpoint/2010/main" val="2982556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2453" r="12453"/>
          <a:stretch>
            <a:fillRect/>
          </a:stretch>
        </p:blipFill>
        <p:spPr/>
      </p:pic>
      <p:sp>
        <p:nvSpPr>
          <p:cNvPr id="3" name="Slide Number Placeholder 2"/>
          <p:cNvSpPr>
            <a:spLocks noGrp="1"/>
          </p:cNvSpPr>
          <p:nvPr>
            <p:ph type="sldNum" sz="quarter" idx="12"/>
          </p:nvPr>
        </p:nvSpPr>
        <p:spPr/>
        <p:txBody>
          <a:bodyPr/>
          <a:lstStyle/>
          <a:p>
            <a:fld id="{74971BB6-1E3E-4357-BA67-16A58EFA7BA6}" type="slidenum">
              <a:rPr lang="en-US" smtClean="0"/>
              <a:pPr/>
              <a:t>12</a:t>
            </a:fld>
            <a:endParaRPr lang="en-US"/>
          </a:p>
        </p:txBody>
      </p:sp>
      <p:sp>
        <p:nvSpPr>
          <p:cNvPr id="4" name="Text Placeholder 3"/>
          <p:cNvSpPr>
            <a:spLocks noGrp="1"/>
          </p:cNvSpPr>
          <p:nvPr>
            <p:ph type="body" sz="quarter" idx="18"/>
          </p:nvPr>
        </p:nvSpPr>
        <p:spPr>
          <a:xfrm>
            <a:off x="0" y="5667394"/>
            <a:ext cx="825500" cy="342864"/>
          </a:xfrm>
        </p:spPr>
        <p:txBody>
          <a:bodyPr/>
          <a:lstStyle/>
          <a:p>
            <a:r>
              <a:rPr lang="en-US" dirty="0" smtClean="0"/>
              <a:t>LOBBY</a:t>
            </a:r>
            <a:endParaRPr lang="en-US" dirty="0"/>
          </a:p>
        </p:txBody>
      </p:sp>
    </p:spTree>
    <p:extLst>
      <p:ext uri="{BB962C8B-B14F-4D97-AF65-F5344CB8AC3E}">
        <p14:creationId xmlns:p14="http://schemas.microsoft.com/office/powerpoint/2010/main" val="2215838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4330" r="10576"/>
          <a:stretch/>
        </p:blipFill>
        <p:spPr/>
      </p:pic>
      <p:sp>
        <p:nvSpPr>
          <p:cNvPr id="3" name="Slide Number Placeholder 2"/>
          <p:cNvSpPr>
            <a:spLocks noGrp="1"/>
          </p:cNvSpPr>
          <p:nvPr>
            <p:ph type="sldNum" sz="quarter" idx="12"/>
          </p:nvPr>
        </p:nvSpPr>
        <p:spPr/>
        <p:txBody>
          <a:bodyPr/>
          <a:lstStyle/>
          <a:p>
            <a:fld id="{74971BB6-1E3E-4357-BA67-16A58EFA7BA6}" type="slidenum">
              <a:rPr lang="en-US" smtClean="0"/>
              <a:pPr/>
              <a:t>13</a:t>
            </a:fld>
            <a:endParaRPr lang="en-US"/>
          </a:p>
        </p:txBody>
      </p:sp>
      <p:sp>
        <p:nvSpPr>
          <p:cNvPr id="4" name="Text Placeholder 3"/>
          <p:cNvSpPr>
            <a:spLocks noGrp="1"/>
          </p:cNvSpPr>
          <p:nvPr>
            <p:ph type="body" sz="quarter" idx="18"/>
          </p:nvPr>
        </p:nvSpPr>
        <p:spPr>
          <a:xfrm>
            <a:off x="0" y="5667394"/>
            <a:ext cx="812800" cy="342864"/>
          </a:xfrm>
        </p:spPr>
        <p:txBody>
          <a:bodyPr/>
          <a:lstStyle/>
          <a:p>
            <a:r>
              <a:rPr lang="en-US" dirty="0" smtClean="0"/>
              <a:t>LOBBY</a:t>
            </a:r>
            <a:endParaRPr lang="en-US" dirty="0"/>
          </a:p>
        </p:txBody>
      </p:sp>
    </p:spTree>
    <p:extLst>
      <p:ext uri="{BB962C8B-B14F-4D97-AF65-F5344CB8AC3E}">
        <p14:creationId xmlns:p14="http://schemas.microsoft.com/office/powerpoint/2010/main" val="7838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971BB6-1E3E-4357-BA67-16A58EFA7BA6}" type="slidenum">
              <a:rPr lang="en-US" smtClean="0"/>
              <a:pPr/>
              <a:t>14</a:t>
            </a:fld>
            <a:endParaRPr lang="en-US"/>
          </a:p>
        </p:txBody>
      </p:sp>
      <p:sp>
        <p:nvSpPr>
          <p:cNvPr id="6" name="Title 5"/>
          <p:cNvSpPr>
            <a:spLocks noGrp="1"/>
          </p:cNvSpPr>
          <p:nvPr>
            <p:ph type="title"/>
          </p:nvPr>
        </p:nvSpPr>
        <p:spPr/>
        <p:txBody>
          <a:bodyPr/>
          <a:lstStyle/>
          <a:p>
            <a:r>
              <a:rPr lang="en-US" dirty="0" smtClean="0"/>
              <a:t>Resort Map</a:t>
            </a:r>
            <a:endParaRPr lang="en-US" dirty="0"/>
          </a:p>
        </p:txBody>
      </p:sp>
      <p:pic>
        <p:nvPicPr>
          <p:cNvPr id="1026" name="Picture 2" descr="W:\00 RESORT COLLATERALS\MAPS\Resort Map.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4163" y="2281473"/>
            <a:ext cx="8568289" cy="397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0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971BB6-1E3E-4357-BA67-16A58EFA7BA6}" type="slidenum">
              <a:rPr lang="en-US" smtClean="0"/>
              <a:pPr/>
              <a:t>15</a:t>
            </a:fld>
            <a:endParaRPr lang="en-US"/>
          </a:p>
        </p:txBody>
      </p:sp>
      <p:sp>
        <p:nvSpPr>
          <p:cNvPr id="12" name="Text Placeholder 11"/>
          <p:cNvSpPr>
            <a:spLocks noGrp="1"/>
          </p:cNvSpPr>
          <p:nvPr>
            <p:ph type="body" sz="quarter" idx="19"/>
          </p:nvPr>
        </p:nvSpPr>
        <p:spPr>
          <a:xfrm>
            <a:off x="206402" y="2152650"/>
            <a:ext cx="4612341" cy="2011828"/>
          </a:xfrm>
        </p:spPr>
        <p:txBody>
          <a:bodyPr/>
          <a:lstStyle/>
          <a:p>
            <a:r>
              <a:rPr lang="en-US" dirty="0"/>
              <a:t>Our exclusive beach resort in Bali features 433 modern luxury </a:t>
            </a:r>
            <a:r>
              <a:rPr lang="en-US" dirty="0" smtClean="0"/>
              <a:t>rooms. </a:t>
            </a:r>
            <a:r>
              <a:rPr lang="en-US" dirty="0"/>
              <a:t>The contemporary guestrooms were designed with touches of nature and traditional Balinese accents reflecting its local surroundings and maintaining its tropical edge. The design emphasizes the beauty and harmony of the space and easily earns its place among the most talked about family resorts in Bali. Guest rooms average 38 sq. meters in size and all rooms and suites are spaciously appointed with ocean, pool or garden views.</a:t>
            </a:r>
          </a:p>
        </p:txBody>
      </p:sp>
      <p:sp>
        <p:nvSpPr>
          <p:cNvPr id="10" name="Title 9"/>
          <p:cNvSpPr>
            <a:spLocks noGrp="1"/>
          </p:cNvSpPr>
          <p:nvPr>
            <p:ph type="title"/>
          </p:nvPr>
        </p:nvSpPr>
        <p:spPr>
          <a:xfrm>
            <a:off x="209578" y="578985"/>
            <a:ext cx="4305114" cy="1333500"/>
          </a:xfrm>
        </p:spPr>
        <p:txBody>
          <a:bodyPr/>
          <a:lstStyle/>
          <a:p>
            <a:r>
              <a:rPr lang="en-US" dirty="0" smtClean="0"/>
              <a:t>Guest Rooms &amp; Suites</a:t>
            </a:r>
            <a:endParaRPr lang="en-US" dirty="0"/>
          </a:p>
        </p:txBody>
      </p:sp>
      <p:pic>
        <p:nvPicPr>
          <p:cNvPr id="15363" name="Picture 3" descr="W:\00 RESORT PHOTOS &amp; VIDEOS\HIGH RESOLUTION PHOTOS\RESORT GENERAL\Heart of the Resor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38632" y="667768"/>
            <a:ext cx="3721206" cy="558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971BB6-1E3E-4357-BA67-16A58EFA7BA6}" type="slidenum">
              <a:rPr lang="en-US" smtClean="0"/>
              <a:pPr/>
              <a:t>16</a:t>
            </a:fld>
            <a:endParaRPr lang="en-US"/>
          </a:p>
        </p:txBody>
      </p:sp>
      <p:sp>
        <p:nvSpPr>
          <p:cNvPr id="6" name="Title 5"/>
          <p:cNvSpPr>
            <a:spLocks noGrp="1"/>
          </p:cNvSpPr>
          <p:nvPr>
            <p:ph type="title"/>
          </p:nvPr>
        </p:nvSpPr>
        <p:spPr/>
        <p:txBody>
          <a:bodyPr/>
          <a:lstStyle/>
          <a:p>
            <a:r>
              <a:rPr lang="en-US" dirty="0"/>
              <a:t>Room categories ROH and suites</a:t>
            </a:r>
          </a:p>
        </p:txBody>
      </p:sp>
      <p:graphicFrame>
        <p:nvGraphicFramePr>
          <p:cNvPr id="5" name="Table 4"/>
          <p:cNvGraphicFramePr>
            <a:graphicFrameLocks noGrp="1"/>
          </p:cNvGraphicFramePr>
          <p:nvPr>
            <p:extLst>
              <p:ext uri="{D42A27DB-BD31-4B8C-83A1-F6EECF244321}">
                <p14:modId xmlns:p14="http://schemas.microsoft.com/office/powerpoint/2010/main" val="1896800660"/>
              </p:ext>
            </p:extLst>
          </p:nvPr>
        </p:nvGraphicFramePr>
        <p:xfrm>
          <a:off x="290512" y="2152650"/>
          <a:ext cx="8575675" cy="4126234"/>
        </p:xfrm>
        <a:graphic>
          <a:graphicData uri="http://schemas.openxmlformats.org/drawingml/2006/table">
            <a:tbl>
              <a:tblPr firstRow="1" firstCol="1" bandRow="1">
                <a:tableStyleId>{5C22544A-7EE6-4342-B048-85BDC9FD1C3A}</a:tableStyleId>
              </a:tblPr>
              <a:tblGrid>
                <a:gridCol w="3506788"/>
                <a:gridCol w="1155700"/>
                <a:gridCol w="3913187"/>
              </a:tblGrid>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ROOM TYPE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AREA (SQM)</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NUMBER OF ROOMS</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GARDEN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165</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POOL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59</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PREMIUM ROOM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PREMIUM ROOM GARDEN VIEW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GARDEN TERRACE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POOL TERRACE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EXECUTIVE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76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FAMILY SUITE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117</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30</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indent="0" algn="l" defTabSz="914354" rtl="0" eaLnBrk="1" fontAlgn="auto" latinLnBrk="0" hangingPunct="1">
                        <a:lnSpc>
                          <a:spcPct val="100000"/>
                        </a:lnSpc>
                        <a:spcBef>
                          <a:spcPts val="0"/>
                        </a:spcBef>
                        <a:spcAft>
                          <a:spcPts val="0"/>
                        </a:spcAft>
                        <a:buClrTx/>
                        <a:buSzTx/>
                        <a:buFontTx/>
                        <a:buNone/>
                        <a:tabLst/>
                        <a:defRPr/>
                      </a:pPr>
                      <a:r>
                        <a:rPr lang="en-US" sz="1200" b="0" dirty="0" smtClean="0">
                          <a:solidFill>
                            <a:srgbClr val="515560"/>
                          </a:solidFill>
                          <a:effectLst/>
                          <a:latin typeface="Arial" panose="020B0604020202020204" pitchFamily="34" charset="0"/>
                          <a:ea typeface="Calibri"/>
                          <a:cs typeface="Arial" panose="020B0604020202020204" pitchFamily="34" charset="0"/>
                        </a:rPr>
                        <a:t>FAMILY SUITE</a:t>
                      </a:r>
                      <a:r>
                        <a:rPr lang="en-US" sz="1200" b="0" baseline="0" dirty="0">
                          <a:solidFill>
                            <a:srgbClr val="515560"/>
                          </a:solidFill>
                          <a:effectLst/>
                          <a:latin typeface="Arial" panose="020B0604020202020204" pitchFamily="34" charset="0"/>
                          <a:ea typeface="Calibri"/>
                          <a:cs typeface="Arial" panose="020B0604020202020204" pitchFamily="34" charset="0"/>
                        </a:rPr>
                        <a:t> </a:t>
                      </a:r>
                      <a:r>
                        <a:rPr lang="en-US" sz="1200" b="0" baseline="0" dirty="0" smtClean="0">
                          <a:solidFill>
                            <a:srgbClr val="515560"/>
                          </a:solidFill>
                          <a:effectLst/>
                          <a:latin typeface="Arial" panose="020B0604020202020204" pitchFamily="34" charset="0"/>
                          <a:ea typeface="Calibri"/>
                          <a:cs typeface="Arial" panose="020B0604020202020204" pitchFamily="34" charset="0"/>
                        </a:rPr>
                        <a:t>POOL TERRACE</a:t>
                      </a:r>
                      <a:endParaRPr lang="en-US" sz="1200" b="0" dirty="0" smtClean="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117</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WESTIN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76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OCEAN VIEW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WESTIN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OCEAN VIEW SUITE WITH POOL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OCEAN VIEW SUITE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RESIDENCE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114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PRESIDENTIAL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172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172006">
                <a:tc gridSpan="2">
                  <a:txBody>
                    <a:bodyPr/>
                    <a:lstStyle/>
                    <a:p>
                      <a:pPr marL="0" marR="0" algn="r">
                        <a:spcBef>
                          <a:spcPts val="0"/>
                        </a:spcBef>
                        <a:spcAft>
                          <a:spcPts val="0"/>
                        </a:spcAft>
                      </a:pP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endParaRPr lang="en-US"/>
                    </a:p>
                  </a:txBody>
                  <a:tcPr/>
                </a:tc>
                <a:tc>
                  <a:txBody>
                    <a:bodyPr/>
                    <a:lstStyle/>
                    <a:p>
                      <a:pPr marL="0" marR="0" algn="ctr">
                        <a:spcBef>
                          <a:spcPts val="0"/>
                        </a:spcBef>
                        <a:spcAft>
                          <a:spcPts val="0"/>
                        </a:spcAft>
                      </a:pPr>
                      <a:r>
                        <a:rPr lang="en-US" sz="1200" b="1" dirty="0" smtClean="0">
                          <a:solidFill>
                            <a:srgbClr val="515560"/>
                          </a:solidFill>
                          <a:effectLst/>
                          <a:latin typeface="Arial" panose="020B0604020202020204" pitchFamily="34" charset="0"/>
                          <a:cs typeface="Arial" panose="020B0604020202020204" pitchFamily="34" charset="0"/>
                        </a:rPr>
                        <a:t>TOTAL 433</a:t>
                      </a:r>
                      <a:endParaRPr lang="en-US" sz="1200" b="1"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bl>
          </a:graphicData>
        </a:graphic>
      </p:graphicFrame>
    </p:spTree>
    <p:extLst>
      <p:ext uri="{BB962C8B-B14F-4D97-AF65-F5344CB8AC3E}">
        <p14:creationId xmlns:p14="http://schemas.microsoft.com/office/powerpoint/2010/main" val="258805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MARCOMM\02 IMAGE LIBRARY\RESORT PHOTOS\ROOM\Deluxe Room\Deluxe 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8" y="712788"/>
            <a:ext cx="5683250" cy="5789612"/>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74971BB6-1E3E-4357-BA67-16A58EFA7BA6}" type="slidenum">
              <a:rPr lang="en-US" smtClean="0"/>
              <a:pPr/>
              <a:t>17</a:t>
            </a:fld>
            <a:endParaRPr lang="en-US"/>
          </a:p>
        </p:txBody>
      </p:sp>
      <p:sp>
        <p:nvSpPr>
          <p:cNvPr id="4" name="Title 3"/>
          <p:cNvSpPr>
            <a:spLocks noGrp="1"/>
          </p:cNvSpPr>
          <p:nvPr>
            <p:ph type="title"/>
          </p:nvPr>
        </p:nvSpPr>
        <p:spPr/>
        <p:txBody>
          <a:bodyPr/>
          <a:lstStyle/>
          <a:p>
            <a:r>
              <a:rPr lang="en-US" dirty="0" smtClean="0"/>
              <a:t>Deluxe Room</a:t>
            </a:r>
            <a:endParaRPr lang="en-US" dirty="0"/>
          </a:p>
        </p:txBody>
      </p:sp>
      <p:sp>
        <p:nvSpPr>
          <p:cNvPr id="2" name="Content Placeholder 1"/>
          <p:cNvSpPr>
            <a:spLocks noGrp="1"/>
          </p:cNvSpPr>
          <p:nvPr>
            <p:ph type="body" sz="quarter" idx="19"/>
          </p:nvPr>
        </p:nvSpPr>
        <p:spPr/>
        <p:txBody>
          <a:bodyPr>
            <a:normAutofit/>
          </a:bodyPr>
          <a:lstStyle/>
          <a:p>
            <a:pPr>
              <a:spcBef>
                <a:spcPct val="0"/>
              </a:spcBef>
              <a:defRPr/>
            </a:pPr>
            <a:r>
              <a:rPr lang="en-US" dirty="0"/>
              <a:t>Modern in all the best ways, the Deluxe Room at our luxurious Bali family resort combines a contemporary décor with local accents to create a restful ambience. Bathed in natural sunlight, this room goes above and beyond standard Nusa </a:t>
            </a:r>
            <a:r>
              <a:rPr lang="en-US" dirty="0" err="1"/>
              <a:t>Dua</a:t>
            </a:r>
            <a:r>
              <a:rPr lang="en-US" dirty="0"/>
              <a:t> accommodation to encourage renewal thanks to our signature Heavenly® Bed and design-driven bathroom. Selected Deluxe Rooms offer spacious terraces with direct pool or garden access. (409 Square Feet / 38 Square Meters). </a:t>
            </a:r>
            <a:endParaRPr lang="en-US" altLang="en-US"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35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18</a:t>
            </a:fld>
            <a:endParaRPr lang="en-US"/>
          </a:p>
        </p:txBody>
      </p:sp>
      <p:sp>
        <p:nvSpPr>
          <p:cNvPr id="4" name="Title 3"/>
          <p:cNvSpPr>
            <a:spLocks noGrp="1"/>
          </p:cNvSpPr>
          <p:nvPr>
            <p:ph type="title"/>
          </p:nvPr>
        </p:nvSpPr>
        <p:spPr/>
        <p:txBody>
          <a:bodyPr/>
          <a:lstStyle/>
          <a:p>
            <a:r>
              <a:rPr lang="en-US" dirty="0" smtClean="0"/>
              <a:t>Premium Room</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a:t>The Premium Room has a glass-front balcony to ensure calming views of the resort’s surroundings. Inside, contemporary design by FBEYE International is distinguished by natural touches and Balinese artwork. A marble-topped workstation is fully wired to help you stay connected at all times. A flat screen TV and a refreshment center facilitate relaxing downtime at our Bali Nusa </a:t>
            </a:r>
            <a:r>
              <a:rPr lang="en-US" dirty="0" err="1"/>
              <a:t>Dua</a:t>
            </a:r>
            <a:r>
              <a:rPr lang="en-US" dirty="0"/>
              <a:t> hotel. This room also includes a design-driven bathroom and ample wardrobe space. (517 Square Feet / 48 Square Meters)</a:t>
            </a:r>
            <a:endParaRPr lang="en-US" dirty="0">
              <a:solidFill>
                <a:schemeClr val="bg1"/>
              </a:solidFill>
              <a:latin typeface="Arial" panose="020B0604020202020204" pitchFamily="34" charset="0"/>
              <a:cs typeface="Arial" panose="020B0604020202020204" pitchFamily="34" charset="0"/>
            </a:endParaRPr>
          </a:p>
        </p:txBody>
      </p:sp>
      <p:pic>
        <p:nvPicPr>
          <p:cNvPr id="9" name="Picture 2" descr="W:\MARCOMM\02 IMAGE LIBRARY\RESORT PHOTOS\ROOM\Premium Room\Premium Room - Kingsize Be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9" y="685800"/>
            <a:ext cx="5683250" cy="30400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00 RESORT PHOTOS &amp; VIDEOS\LOW RESOLUTION PHOTOS\ROOM\Premium Room\Premium Room - Bathroo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589" y="3814763"/>
            <a:ext cx="2804259" cy="2435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00 PHOTOS\RESORT PHOTOS HIRES\ROOMS\Premium Room - Terrac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2188" y="3814763"/>
            <a:ext cx="2787651" cy="243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19</a:t>
            </a:fld>
            <a:endParaRPr lang="en-US"/>
          </a:p>
        </p:txBody>
      </p:sp>
      <p:sp>
        <p:nvSpPr>
          <p:cNvPr id="4" name="Title 3"/>
          <p:cNvSpPr>
            <a:spLocks noGrp="1"/>
          </p:cNvSpPr>
          <p:nvPr>
            <p:ph type="title"/>
          </p:nvPr>
        </p:nvSpPr>
        <p:spPr/>
        <p:txBody>
          <a:bodyPr/>
          <a:lstStyle/>
          <a:p>
            <a:r>
              <a:rPr lang="en-US" dirty="0" smtClean="0"/>
              <a:t>One-Bedroom Suite</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a:t>This luxury category covers both the </a:t>
            </a:r>
            <a:r>
              <a:rPr lang="en-US" b="1" dirty="0"/>
              <a:t>Executive Suite</a:t>
            </a:r>
            <a:r>
              <a:rPr lang="en-US" dirty="0"/>
              <a:t> and </a:t>
            </a:r>
            <a:r>
              <a:rPr lang="en-US" b="1" dirty="0"/>
              <a:t>Westin </a:t>
            </a:r>
            <a:r>
              <a:rPr lang="en-US" b="1" dirty="0" smtClean="0"/>
              <a:t>Suite</a:t>
            </a:r>
            <a:r>
              <a:rPr lang="en-US" dirty="0" smtClean="0"/>
              <a:t>. </a:t>
            </a:r>
            <a:r>
              <a:rPr lang="en-US" dirty="0"/>
              <a:t>Each suite provides plenty of space to ensure your privacy and relaxation. Enjoy garden or pool views from a large balcony, complete with uniquely designed living and dining areas. A separate bedroom with the latest Westin Heavenly Bed® guarantees a good night’s sleep. These attributes have helped us achieve our award-winning status as one of the best family resorts Bali. (818 Square Feet / 76 Square Meters)</a:t>
            </a:r>
            <a:endParaRPr lang="en-US" dirty="0">
              <a:solidFill>
                <a:schemeClr val="bg1"/>
              </a:solidFill>
              <a:latin typeface="Arial" panose="020B0604020202020204" pitchFamily="34" charset="0"/>
              <a:cs typeface="Arial" panose="020B0604020202020204" pitchFamily="34" charset="0"/>
            </a:endParaRPr>
          </a:p>
        </p:txBody>
      </p:sp>
      <p:pic>
        <p:nvPicPr>
          <p:cNvPr id="10" name="Picture 2" descr="W:\MARCOMM\02 IMAGE LIBRARY\RESORT PHOTOS\ROOM\One Bed Room Suite\Westin Suite-Living 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8" y="685800"/>
            <a:ext cx="5683250" cy="2737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MARCOMM\02 IMAGE LIBRARY\RESORT PHOTOS\ROOM\One Bed Room Suite\Westin Suite Bedroo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589" y="3512456"/>
            <a:ext cx="5683249" cy="273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47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W:\00 RESORT COLLATERALS\MAPS\South Bali Map.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4163" y="664262"/>
            <a:ext cx="8575676" cy="558572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4971BB6-1E3E-4357-BA67-16A58EFA7BA6}" type="slidenum">
              <a:rPr lang="en-US" smtClean="0"/>
              <a:pPr/>
              <a:t>2</a:t>
            </a:fld>
            <a:endParaRPr lang="en-US"/>
          </a:p>
        </p:txBody>
      </p:sp>
      <p:sp>
        <p:nvSpPr>
          <p:cNvPr id="6" name="Title 5"/>
          <p:cNvSpPr>
            <a:spLocks noGrp="1"/>
          </p:cNvSpPr>
          <p:nvPr>
            <p:ph type="title"/>
          </p:nvPr>
        </p:nvSpPr>
        <p:spPr>
          <a:xfrm>
            <a:off x="250018" y="598177"/>
            <a:ext cx="8475345" cy="488239"/>
          </a:xfrm>
        </p:spPr>
        <p:txBody>
          <a:bodyPr/>
          <a:lstStyle/>
          <a:p>
            <a:r>
              <a:rPr lang="en-US" dirty="0" smtClean="0"/>
              <a:t>Location</a:t>
            </a:r>
            <a:endParaRPr lang="en-US" dirty="0"/>
          </a:p>
        </p:txBody>
      </p:sp>
    </p:spTree>
    <p:extLst>
      <p:ext uri="{BB962C8B-B14F-4D97-AF65-F5344CB8AC3E}">
        <p14:creationId xmlns:p14="http://schemas.microsoft.com/office/powerpoint/2010/main" val="263551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00 RESORT PHOTOS &amp; VIDEOS\LOW RESOLUTION PHOTOS\ROOM\Family Suite\Family Suite Living 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890869" y="4484131"/>
            <a:ext cx="2968969" cy="17623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00 RESORT PHOTOS &amp; VIDEOS\LOW RESOLUTION PHOTOS\ROOM\Family Suite\Family Suite Children Bedroo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590" y="4484132"/>
            <a:ext cx="2667080" cy="17623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00 RESORT PHOTOS &amp; VIDEOS\LOW RESOLUTION PHOTOS\ROOM\Family Suite\Family Suite Master Bedroom-sm.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76589" y="642795"/>
            <a:ext cx="5675080" cy="378434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74971BB6-1E3E-4357-BA67-16A58EFA7BA6}" type="slidenum">
              <a:rPr lang="en-US" smtClean="0"/>
              <a:pPr/>
              <a:t>20</a:t>
            </a:fld>
            <a:endParaRPr lang="en-US"/>
          </a:p>
        </p:txBody>
      </p:sp>
      <p:sp>
        <p:nvSpPr>
          <p:cNvPr id="4" name="Title 3"/>
          <p:cNvSpPr>
            <a:spLocks noGrp="1"/>
          </p:cNvSpPr>
          <p:nvPr>
            <p:ph type="title"/>
          </p:nvPr>
        </p:nvSpPr>
        <p:spPr/>
        <p:txBody>
          <a:bodyPr/>
          <a:lstStyle/>
          <a:p>
            <a:r>
              <a:rPr lang="en-US" dirty="0" smtClean="0"/>
              <a:t>Two Bedroom Family Suite</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a:t>Our expansive Family Suite is designed to make traveling with kids a whole lot easier. This Bali family accommodation category comes with two private bedrooms and a separate living area. There’s plenty of space for everyone to relax and recharge after a fun day out in the tropics. The suite even features a DVD player and assorted board games to keep youngsters entertained for hours. A daybed in the kid’s room is large enough to sleep an adult. (1,259 Square Feet / 117 Square Meters)</a:t>
            </a:r>
            <a:endParaRPr lang="en-US" dirty="0">
              <a:solidFill>
                <a:schemeClr val="bg1"/>
              </a:solidFill>
              <a:latin typeface="Arial" panose="020B0604020202020204" pitchFamily="34" charset="0"/>
              <a:cs typeface="Arial" panose="020B0604020202020204" pitchFamily="34" charset="0"/>
            </a:endParaRPr>
          </a:p>
        </p:txBody>
      </p:sp>
      <p:sp>
        <p:nvSpPr>
          <p:cNvPr id="7" name="Text Placeholder 5"/>
          <p:cNvSpPr txBox="1">
            <a:spLocks/>
          </p:cNvSpPr>
          <p:nvPr/>
        </p:nvSpPr>
        <p:spPr>
          <a:xfrm>
            <a:off x="3176588" y="5903612"/>
            <a:ext cx="1259610" cy="342864"/>
          </a:xfrm>
          <a:prstGeom prst="rect">
            <a:avLst/>
          </a:prstGeom>
          <a:solidFill>
            <a:schemeClr val="bg2"/>
          </a:solidFill>
        </p:spPr>
        <p:txBody>
          <a:bodyPr vert="horz" wrap="square" lIns="320040" tIns="108814" rIns="91435" bIns="108814" rtlCol="0" anchor="ctr">
            <a:spAutoFit/>
          </a:bodyPr>
          <a:lstStyle>
            <a:lvl1pPr marL="0" indent="0" algn="l" defTabSz="914354" rtl="0" eaLnBrk="1" latinLnBrk="0" hangingPunct="1">
              <a:spcBef>
                <a:spcPts val="1260"/>
              </a:spcBef>
              <a:spcAft>
                <a:spcPts val="0"/>
              </a:spcAft>
              <a:buFont typeface="Lucida Grande"/>
              <a:buNone/>
              <a:defRPr sz="800" b="0" i="0" kern="1200">
                <a:solidFill>
                  <a:srgbClr val="FFFFFF"/>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8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8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80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80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KID’S BEDROOM</a:t>
            </a:r>
            <a:endParaRPr lang="en-US" dirty="0"/>
          </a:p>
        </p:txBody>
      </p:sp>
      <p:sp>
        <p:nvSpPr>
          <p:cNvPr id="8" name="Text Placeholder 5"/>
          <p:cNvSpPr txBox="1">
            <a:spLocks/>
          </p:cNvSpPr>
          <p:nvPr/>
        </p:nvSpPr>
        <p:spPr>
          <a:xfrm>
            <a:off x="5890869" y="5903612"/>
            <a:ext cx="1322984" cy="342864"/>
          </a:xfrm>
          <a:prstGeom prst="rect">
            <a:avLst/>
          </a:prstGeom>
          <a:solidFill>
            <a:schemeClr val="bg2"/>
          </a:solidFill>
        </p:spPr>
        <p:txBody>
          <a:bodyPr vert="horz" wrap="square" lIns="320040" tIns="108814" rIns="91435" bIns="108814" rtlCol="0" anchor="ctr">
            <a:spAutoFit/>
          </a:bodyPr>
          <a:lstStyle>
            <a:lvl1pPr marL="0" indent="0" algn="l" defTabSz="914354" rtl="0" eaLnBrk="1" latinLnBrk="0" hangingPunct="1">
              <a:spcBef>
                <a:spcPts val="1260"/>
              </a:spcBef>
              <a:spcAft>
                <a:spcPts val="0"/>
              </a:spcAft>
              <a:buFont typeface="Lucida Grande"/>
              <a:buNone/>
              <a:defRPr sz="800" b="0" i="0" kern="1200">
                <a:solidFill>
                  <a:srgbClr val="FFFFFF"/>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8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8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80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80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PLAY ROOM</a:t>
            </a:r>
            <a:endParaRPr lang="en-US" dirty="0"/>
          </a:p>
        </p:txBody>
      </p:sp>
      <p:sp>
        <p:nvSpPr>
          <p:cNvPr id="18" name="Text Placeholder 5"/>
          <p:cNvSpPr txBox="1">
            <a:spLocks/>
          </p:cNvSpPr>
          <p:nvPr/>
        </p:nvSpPr>
        <p:spPr>
          <a:xfrm>
            <a:off x="3176588" y="4084278"/>
            <a:ext cx="1485947" cy="342864"/>
          </a:xfrm>
          <a:prstGeom prst="rect">
            <a:avLst/>
          </a:prstGeom>
          <a:solidFill>
            <a:schemeClr val="bg2"/>
          </a:solidFill>
        </p:spPr>
        <p:txBody>
          <a:bodyPr vert="horz" wrap="square" lIns="320040" tIns="108814" rIns="91435" bIns="108814" rtlCol="0" anchor="ctr">
            <a:spAutoFit/>
          </a:bodyPr>
          <a:lstStyle>
            <a:lvl1pPr marL="0" indent="0" algn="l" defTabSz="914354" rtl="0" eaLnBrk="1" latinLnBrk="0" hangingPunct="1">
              <a:spcBef>
                <a:spcPts val="1260"/>
              </a:spcBef>
              <a:spcAft>
                <a:spcPts val="0"/>
              </a:spcAft>
              <a:buFont typeface="Lucida Grande"/>
              <a:buNone/>
              <a:defRPr sz="800" b="0" i="0" kern="1200">
                <a:solidFill>
                  <a:srgbClr val="FFFFFF"/>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8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8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80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80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MASTER BEDROOM</a:t>
            </a:r>
            <a:endParaRPr lang="en-US" dirty="0"/>
          </a:p>
        </p:txBody>
      </p:sp>
    </p:spTree>
    <p:extLst>
      <p:ext uri="{BB962C8B-B14F-4D97-AF65-F5344CB8AC3E}">
        <p14:creationId xmlns:p14="http://schemas.microsoft.com/office/powerpoint/2010/main" val="272496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W:\MARCOMM\02 IMAGE LIBRARY\RESORT PHOTOS\DINING &amp; BARS\Restaurant\SEASONAL TASTES\Seasonal Tastes Kids Are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6589" y="4483327"/>
            <a:ext cx="2667080" cy="17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W:\MARCOMM\02 IMAGE LIBRARY\RESORT PHOTOS\DINING &amp; BARS\Restaurant\SEASONAL TASTES\Seasonal Tastes 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0869" y="4484132"/>
            <a:ext cx="2968969" cy="176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12"/>
          </p:nvPr>
        </p:nvSpPr>
        <p:spPr/>
        <p:txBody>
          <a:bodyPr/>
          <a:lstStyle/>
          <a:p>
            <a:fld id="{74971BB6-1E3E-4357-BA67-16A58EFA7BA6}" type="slidenum">
              <a:rPr lang="en-US" smtClean="0"/>
              <a:pPr/>
              <a:t>21</a:t>
            </a:fld>
            <a:endParaRPr lang="en-US"/>
          </a:p>
        </p:txBody>
      </p:sp>
      <p:sp>
        <p:nvSpPr>
          <p:cNvPr id="4" name="Title 3"/>
          <p:cNvSpPr>
            <a:spLocks noGrp="1"/>
          </p:cNvSpPr>
          <p:nvPr>
            <p:ph type="title"/>
          </p:nvPr>
        </p:nvSpPr>
        <p:spPr/>
        <p:txBody>
          <a:bodyPr>
            <a:normAutofit/>
          </a:bodyPr>
          <a:lstStyle/>
          <a:p>
            <a:r>
              <a:rPr lang="en-US" sz="2000" dirty="0" smtClean="0"/>
              <a:t>Seasonal Tastes </a:t>
            </a:r>
            <a:br>
              <a:rPr lang="en-US" sz="2000" dirty="0" smtClean="0"/>
            </a:br>
            <a:r>
              <a:rPr lang="en-US" sz="2000" dirty="0" smtClean="0"/>
              <a:t>All Day Dining Restaurant</a:t>
            </a:r>
            <a:endParaRPr lang="en-US" sz="2000" dirty="0"/>
          </a:p>
        </p:txBody>
      </p:sp>
      <p:sp>
        <p:nvSpPr>
          <p:cNvPr id="2" name="Content Placeholder 1"/>
          <p:cNvSpPr>
            <a:spLocks noGrp="1"/>
          </p:cNvSpPr>
          <p:nvPr>
            <p:ph type="body" sz="quarter" idx="19"/>
          </p:nvPr>
        </p:nvSpPr>
        <p:spPr/>
        <p:txBody>
          <a:bodyPr>
            <a:noAutofit/>
          </a:bodyPr>
          <a:lstStyle/>
          <a:p>
            <a:r>
              <a:rPr lang="en-US" dirty="0"/>
              <a:t>Our open kitchen concept will truly satisfy your appetite with live cooking stations serving cuisine from around the globe. From the exotic flavors of Asia to healthy fare of the Mediterranean, let us take you on a tempting adventure filled with culinary delights. You are invited to enjoy a unique dining experience in the contemporary ambience of Seasonal Tastes.</a:t>
            </a:r>
          </a:p>
          <a:p>
            <a:r>
              <a:rPr lang="en-US" b="1" dirty="0"/>
              <a:t>Cuisine</a:t>
            </a:r>
            <a:r>
              <a:rPr lang="en-US" dirty="0"/>
              <a:t>: Asian specialties, seafood and Western cuisine</a:t>
            </a:r>
            <a:br>
              <a:rPr lang="en-US" dirty="0"/>
            </a:br>
            <a:r>
              <a:rPr lang="en-US" b="1" dirty="0"/>
              <a:t>Dress code</a:t>
            </a:r>
            <a:r>
              <a:rPr lang="en-US" dirty="0"/>
              <a:t>: resort casual</a:t>
            </a:r>
            <a:br>
              <a:rPr lang="en-US" dirty="0"/>
            </a:br>
            <a:r>
              <a:rPr lang="en-US" b="1" dirty="0"/>
              <a:t>Hours</a:t>
            </a:r>
            <a:r>
              <a:rPr lang="en-US" dirty="0"/>
              <a:t>: 6:30AM to 10:30AM </a:t>
            </a:r>
            <a:br>
              <a:rPr lang="en-US" dirty="0"/>
            </a:br>
            <a:r>
              <a:rPr lang="en-US" b="1" dirty="0"/>
              <a:t>Atmosphere</a:t>
            </a:r>
            <a:r>
              <a:rPr lang="en-US" dirty="0"/>
              <a:t>: relaxing casual</a:t>
            </a:r>
            <a:br>
              <a:rPr lang="en-US" dirty="0"/>
            </a:br>
            <a:r>
              <a:rPr lang="en-US" b="1" dirty="0"/>
              <a:t>Setting</a:t>
            </a:r>
            <a:r>
              <a:rPr lang="en-US" dirty="0"/>
              <a:t>: semi al fresco with live cooking stations and kids dining area</a:t>
            </a:r>
            <a:endParaRPr lang="en-US" dirty="0">
              <a:effectLst/>
            </a:endParaRPr>
          </a:p>
        </p:txBody>
      </p:sp>
      <p:pic>
        <p:nvPicPr>
          <p:cNvPr id="2050" name="Picture 2" descr="Z:\00 PHOTOS\RESORT PHOTOS HIRES\FB OUTLETS\Seasonal Tastes 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76588" y="642796"/>
            <a:ext cx="5683249" cy="378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53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22</a:t>
            </a:fld>
            <a:endParaRPr lang="en-US"/>
          </a:p>
        </p:txBody>
      </p:sp>
      <p:sp>
        <p:nvSpPr>
          <p:cNvPr id="4" name="Title 3"/>
          <p:cNvSpPr>
            <a:spLocks noGrp="1"/>
          </p:cNvSpPr>
          <p:nvPr>
            <p:ph type="title"/>
          </p:nvPr>
        </p:nvSpPr>
        <p:spPr/>
        <p:txBody>
          <a:bodyPr>
            <a:normAutofit/>
          </a:bodyPr>
          <a:lstStyle/>
          <a:p>
            <a:r>
              <a:rPr lang="en-US" sz="2200" dirty="0" err="1" smtClean="0"/>
              <a:t>Velada</a:t>
            </a:r>
            <a:r>
              <a:rPr lang="en-US" sz="2200" dirty="0" smtClean="0"/>
              <a:t> Tapas Bar &amp; Kitchen</a:t>
            </a:r>
            <a:endParaRPr lang="en-US" sz="2200" dirty="0"/>
          </a:p>
        </p:txBody>
      </p:sp>
      <p:sp>
        <p:nvSpPr>
          <p:cNvPr id="2" name="Content Placeholder 1"/>
          <p:cNvSpPr>
            <a:spLocks noGrp="1"/>
          </p:cNvSpPr>
          <p:nvPr>
            <p:ph type="body" sz="quarter" idx="19"/>
          </p:nvPr>
        </p:nvSpPr>
        <p:spPr/>
        <p:txBody>
          <a:bodyPr>
            <a:noAutofit/>
          </a:bodyPr>
          <a:lstStyle/>
          <a:p>
            <a:r>
              <a:rPr lang="en-US" dirty="0" err="1"/>
              <a:t>Velada</a:t>
            </a:r>
            <a:r>
              <a:rPr lang="en-US" dirty="0"/>
              <a:t> is the perfect place to unwind at the end of the day in a vibrant setting over authentic Spanish bites and refreshing cocktails. Get sipping during our Happy Hour and treat yourself to a glass of fruity Sangria or try our signature Margarita to get you in the mood whilst listening to our live Jazz performance.</a:t>
            </a:r>
          </a:p>
          <a:p>
            <a:r>
              <a:rPr lang="en-US" b="1" dirty="0"/>
              <a:t>Cuisine</a:t>
            </a:r>
            <a:r>
              <a:rPr lang="en-US" dirty="0"/>
              <a:t>: Spanish tapas</a:t>
            </a:r>
            <a:br>
              <a:rPr lang="en-US" dirty="0"/>
            </a:br>
            <a:r>
              <a:rPr lang="en-US" b="1" dirty="0"/>
              <a:t>Dress code</a:t>
            </a:r>
            <a:r>
              <a:rPr lang="en-US" dirty="0"/>
              <a:t>: resort casual</a:t>
            </a:r>
            <a:br>
              <a:rPr lang="en-US" dirty="0"/>
            </a:br>
            <a:r>
              <a:rPr lang="en-US" b="1" dirty="0"/>
              <a:t>Hours</a:t>
            </a:r>
            <a:r>
              <a:rPr lang="en-US" dirty="0"/>
              <a:t>: 5PM to 12:30AM, 7PM to 9PM (Happy Hours),</a:t>
            </a:r>
            <a:br>
              <a:rPr lang="en-US" dirty="0"/>
            </a:br>
            <a:r>
              <a:rPr lang="en-US" b="1" dirty="0"/>
              <a:t>Atmosphere</a:t>
            </a:r>
            <a:r>
              <a:rPr lang="en-US" dirty="0"/>
              <a:t>: contemporary</a:t>
            </a:r>
            <a:br>
              <a:rPr lang="en-US" dirty="0"/>
            </a:br>
            <a:r>
              <a:rPr lang="en-US" b="1" dirty="0"/>
              <a:t>Setting</a:t>
            </a:r>
            <a:r>
              <a:rPr lang="en-US" dirty="0"/>
              <a:t>: open kitchen and bar with combined seating</a:t>
            </a:r>
            <a:endParaRPr lang="en-US" dirty="0">
              <a:effectLst/>
            </a:endParaRPr>
          </a:p>
        </p:txBody>
      </p:sp>
      <p:pic>
        <p:nvPicPr>
          <p:cNvPr id="1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8" y="712788"/>
            <a:ext cx="5665787" cy="358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067536" y="4341358"/>
            <a:ext cx="2774839"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W:\00 RESORT PHOTOS &amp; VIDEOS\LOW RESOLUTION PHOTOS\DINING VENUES\Restaurant\VELADA TAPAS BAR &amp; KITCHEN\Velada Tapas Bar &amp; Kitchen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66552" y="4341358"/>
            <a:ext cx="2823595" cy="191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9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23</a:t>
            </a:fld>
            <a:endParaRPr lang="en-US"/>
          </a:p>
        </p:txBody>
      </p:sp>
      <p:sp>
        <p:nvSpPr>
          <p:cNvPr id="4" name="Title 3"/>
          <p:cNvSpPr>
            <a:spLocks noGrp="1"/>
          </p:cNvSpPr>
          <p:nvPr>
            <p:ph type="title"/>
          </p:nvPr>
        </p:nvSpPr>
        <p:spPr/>
        <p:txBody>
          <a:bodyPr>
            <a:normAutofit/>
          </a:bodyPr>
          <a:lstStyle/>
          <a:p>
            <a:r>
              <a:rPr lang="en-US" sz="2200" dirty="0" err="1" smtClean="0"/>
              <a:t>Hamabe</a:t>
            </a:r>
            <a:r>
              <a:rPr lang="en-US" sz="2200" dirty="0" smtClean="0"/>
              <a:t/>
            </a:r>
            <a:br>
              <a:rPr lang="en-US" sz="2200" dirty="0" smtClean="0"/>
            </a:br>
            <a:r>
              <a:rPr lang="en-US" sz="2200" dirty="0" smtClean="0"/>
              <a:t>Japanese Restaurant</a:t>
            </a:r>
            <a:endParaRPr lang="en-US" sz="2200" dirty="0"/>
          </a:p>
        </p:txBody>
      </p:sp>
      <p:sp>
        <p:nvSpPr>
          <p:cNvPr id="2" name="Content Placeholder 1"/>
          <p:cNvSpPr>
            <a:spLocks noGrp="1"/>
          </p:cNvSpPr>
          <p:nvPr>
            <p:ph type="body" sz="quarter" idx="19"/>
          </p:nvPr>
        </p:nvSpPr>
        <p:spPr/>
        <p:txBody>
          <a:bodyPr>
            <a:noAutofit/>
          </a:bodyPr>
          <a:lstStyle/>
          <a:p>
            <a:r>
              <a:rPr lang="en-US" dirty="0" err="1"/>
              <a:t>Hamabe</a:t>
            </a:r>
            <a:r>
              <a:rPr lang="en-US" dirty="0"/>
              <a:t> combines modern and authentic Japanese cuisine of the very best quality. It features a </a:t>
            </a:r>
            <a:r>
              <a:rPr lang="en-US" dirty="0" err="1"/>
              <a:t>robata</a:t>
            </a:r>
            <a:r>
              <a:rPr lang="en-US" dirty="0"/>
              <a:t> grill, a traditional cooking method used by the fishermen of northern Japan. Other dining options include a sushi and sashimi counter, as well as </a:t>
            </a:r>
            <a:r>
              <a:rPr lang="en-US" dirty="0" err="1"/>
              <a:t>teppanyaki</a:t>
            </a:r>
            <a:r>
              <a:rPr lang="en-US" dirty="0"/>
              <a:t> tables to enjoy the theatrics of food being cooked before your eyes.</a:t>
            </a:r>
          </a:p>
          <a:p>
            <a:r>
              <a:rPr lang="en-US" b="1" dirty="0"/>
              <a:t>Cuisine</a:t>
            </a:r>
            <a:r>
              <a:rPr lang="en-US" dirty="0"/>
              <a:t>: Japanese </a:t>
            </a:r>
            <a:r>
              <a:rPr lang="en-US" dirty="0" err="1"/>
              <a:t>robata</a:t>
            </a:r>
            <a:r>
              <a:rPr lang="en-US" dirty="0"/>
              <a:t> grill</a:t>
            </a:r>
            <a:br>
              <a:rPr lang="en-US" dirty="0"/>
            </a:br>
            <a:r>
              <a:rPr lang="en-US" b="1" dirty="0"/>
              <a:t>Dress code</a:t>
            </a:r>
            <a:r>
              <a:rPr lang="en-US" dirty="0"/>
              <a:t>: resort casual</a:t>
            </a:r>
            <a:br>
              <a:rPr lang="en-US" dirty="0"/>
            </a:br>
            <a:r>
              <a:rPr lang="en-US" b="1" dirty="0"/>
              <a:t>Hours</a:t>
            </a:r>
            <a:r>
              <a:rPr lang="en-US" dirty="0"/>
              <a:t>: 5:30PM to 10PM, 5:30PM to 7PM (family dining), 7PM to 10PM (adult only)</a:t>
            </a:r>
            <a:br>
              <a:rPr lang="en-US" dirty="0"/>
            </a:br>
            <a:r>
              <a:rPr lang="en-US" b="1" dirty="0"/>
              <a:t>Atmosphere</a:t>
            </a:r>
            <a:r>
              <a:rPr lang="en-US" dirty="0"/>
              <a:t>: contemporary</a:t>
            </a:r>
            <a:br>
              <a:rPr lang="en-US" dirty="0"/>
            </a:br>
            <a:r>
              <a:rPr lang="en-US" b="1" dirty="0"/>
              <a:t>Setting</a:t>
            </a:r>
            <a:r>
              <a:rPr lang="en-US" dirty="0"/>
              <a:t>: open kitchen and bar with combined seating</a:t>
            </a:r>
            <a:endParaRPr lang="en-US" dirty="0">
              <a:effectLst/>
            </a:endParaRPr>
          </a:p>
        </p:txBody>
      </p:sp>
      <p:pic>
        <p:nvPicPr>
          <p:cNvPr id="2050" name="Picture 2" descr="W:\00 RESORT PHOTOS &amp; VIDEOS\LOW RESOLUTION PHOTOS\DINING VENUES\Restaurant\HAMABE\Hamabe Japanese Restaurant - Sushi Counter b.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8" y="4341358"/>
            <a:ext cx="2813559" cy="19108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W:\00 RESORT PHOTOS &amp; VIDEOS\LOW RESOLUTION PHOTOS\DINING VENUES\Restaurant\HAMABE\Hamabe Japanese Restaurant - 01 a.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588" y="712788"/>
            <a:ext cx="5683251" cy="3585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00 RESORT PHOTOS &amp; VIDEOS\LOW RESOLUTION PHOTOS\DINING VENUES\Restaurant\HAMABE\Hamabe Japanese Restaurant - Robatayaki.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2189" y="4341358"/>
            <a:ext cx="2787650" cy="190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73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24</a:t>
            </a:fld>
            <a:endParaRPr lang="en-US"/>
          </a:p>
        </p:txBody>
      </p:sp>
      <p:sp>
        <p:nvSpPr>
          <p:cNvPr id="4" name="Title 3"/>
          <p:cNvSpPr>
            <a:spLocks noGrp="1"/>
          </p:cNvSpPr>
          <p:nvPr>
            <p:ph type="title"/>
          </p:nvPr>
        </p:nvSpPr>
        <p:spPr/>
        <p:txBody>
          <a:bodyPr>
            <a:normAutofit/>
          </a:bodyPr>
          <a:lstStyle/>
          <a:p>
            <a:r>
              <a:rPr lang="en-US" sz="2200" dirty="0" err="1" smtClean="0"/>
              <a:t>Ikan</a:t>
            </a:r>
            <a:r>
              <a:rPr lang="en-US" sz="2200" dirty="0" smtClean="0"/>
              <a:t> Beachfront Restaurant &amp; Bar</a:t>
            </a:r>
            <a:endParaRPr lang="en-US" sz="2200" dirty="0"/>
          </a:p>
        </p:txBody>
      </p:sp>
      <p:sp>
        <p:nvSpPr>
          <p:cNvPr id="2" name="Content Placeholder 1"/>
          <p:cNvSpPr>
            <a:spLocks noGrp="1"/>
          </p:cNvSpPr>
          <p:nvPr>
            <p:ph type="body" sz="quarter" idx="19"/>
          </p:nvPr>
        </p:nvSpPr>
        <p:spPr/>
        <p:txBody>
          <a:bodyPr>
            <a:noAutofit/>
          </a:bodyPr>
          <a:lstStyle/>
          <a:p>
            <a:pPr>
              <a:spcBef>
                <a:spcPct val="0"/>
              </a:spcBef>
              <a:defRPr/>
            </a:pPr>
            <a:r>
              <a:rPr lang="en-US" dirty="0"/>
              <a:t>Just footsteps from the white sand beach of Nusa </a:t>
            </a:r>
            <a:r>
              <a:rPr lang="en-US" dirty="0" err="1"/>
              <a:t>Dua</a:t>
            </a:r>
            <a:r>
              <a:rPr lang="en-US" dirty="0"/>
              <a:t>, </a:t>
            </a:r>
            <a:r>
              <a:rPr lang="en-US" dirty="0" err="1"/>
              <a:t>Ikan</a:t>
            </a:r>
            <a:r>
              <a:rPr lang="en-US" dirty="0"/>
              <a:t> Restaurant looks over the Indian Ocean and promises a relaxed dining ambience. This beach restaurant in Bali serves authentic Balinese specialties, island-fresh seafood, and Western cuisine in an oceanfront setting</a:t>
            </a:r>
            <a:r>
              <a:rPr lang="en-US" dirty="0" smtClean="0"/>
              <a:t>.</a:t>
            </a:r>
          </a:p>
          <a:p>
            <a:pPr>
              <a:spcBef>
                <a:spcPct val="0"/>
              </a:spcBef>
              <a:defRPr/>
            </a:pPr>
            <a:endParaRPr lang="en-US" dirty="0" smtClean="0"/>
          </a:p>
          <a:p>
            <a:pPr>
              <a:spcBef>
                <a:spcPct val="0"/>
              </a:spcBef>
              <a:defRPr/>
            </a:pPr>
            <a:r>
              <a:rPr lang="en-US" b="1" dirty="0"/>
              <a:t>Cuisine</a:t>
            </a:r>
            <a:r>
              <a:rPr lang="en-US" dirty="0"/>
              <a:t>: Balinese specialties, seafood and Western cuisine</a:t>
            </a:r>
            <a:br>
              <a:rPr lang="en-US" dirty="0"/>
            </a:br>
            <a:r>
              <a:rPr lang="en-US" b="1" dirty="0"/>
              <a:t>Dress code</a:t>
            </a:r>
            <a:r>
              <a:rPr lang="en-US" dirty="0"/>
              <a:t>: resort casual </a:t>
            </a:r>
            <a:br>
              <a:rPr lang="en-US" dirty="0"/>
            </a:br>
            <a:r>
              <a:rPr lang="en-US" b="1" dirty="0"/>
              <a:t>Hours</a:t>
            </a:r>
            <a:r>
              <a:rPr lang="en-US" dirty="0"/>
              <a:t>: 11AM to 11PM; Bar open daily from 11AM to 1AM</a:t>
            </a:r>
            <a:br>
              <a:rPr lang="en-US" dirty="0"/>
            </a:br>
            <a:r>
              <a:rPr lang="en-US" b="1" dirty="0"/>
              <a:t>Atmosphere</a:t>
            </a:r>
            <a:r>
              <a:rPr lang="en-US" dirty="0"/>
              <a:t>: relaxed beach ambiance</a:t>
            </a:r>
            <a:br>
              <a:rPr lang="en-US" dirty="0"/>
            </a:br>
            <a:r>
              <a:rPr lang="en-US" b="1" dirty="0"/>
              <a:t>Setting</a:t>
            </a:r>
            <a:r>
              <a:rPr lang="en-US" dirty="0"/>
              <a:t>: open air with the Indian Ocean views</a:t>
            </a:r>
            <a:endParaRPr lang="en-US" dirty="0">
              <a:solidFill>
                <a:srgbClr val="515560"/>
              </a:solidFill>
              <a:latin typeface="Arial" panose="020B0604020202020204" pitchFamily="34" charset="0"/>
              <a:cs typeface="Arial" panose="020B0604020202020204" pitchFamily="34" charset="0"/>
            </a:endParaRPr>
          </a:p>
        </p:txBody>
      </p:sp>
      <p:pic>
        <p:nvPicPr>
          <p:cNvPr id="3074" name="Picture 2" descr="W:\00 RESORT PHOTOS &amp; VIDEOS\LOW RESOLUTION PHOTOS\DINING VENUES\Restaurant\IKAN\Ikan Restaurant-s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7" y="3503691"/>
            <a:ext cx="5683251" cy="27462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00 RESORT PHOTOS &amp; VIDEOS\LOW RESOLUTION PHOTOS\DINING VENUES\Restaurant\IKAN\Ikan Ba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587" y="712788"/>
            <a:ext cx="5683250" cy="271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11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25</a:t>
            </a:fld>
            <a:endParaRPr lang="en-US"/>
          </a:p>
        </p:txBody>
      </p:sp>
      <p:sp>
        <p:nvSpPr>
          <p:cNvPr id="4" name="Title 3"/>
          <p:cNvSpPr>
            <a:spLocks noGrp="1"/>
          </p:cNvSpPr>
          <p:nvPr>
            <p:ph type="title"/>
          </p:nvPr>
        </p:nvSpPr>
        <p:spPr/>
        <p:txBody>
          <a:bodyPr>
            <a:normAutofit/>
          </a:bodyPr>
          <a:lstStyle/>
          <a:p>
            <a:r>
              <a:rPr lang="en-US" sz="2200" dirty="0" smtClean="0"/>
              <a:t>Prego Fun Italian Restaurant</a:t>
            </a:r>
            <a:endParaRPr lang="en-US" sz="2200" dirty="0"/>
          </a:p>
        </p:txBody>
      </p:sp>
      <p:sp>
        <p:nvSpPr>
          <p:cNvPr id="2" name="Content Placeholder 1"/>
          <p:cNvSpPr>
            <a:spLocks noGrp="1"/>
          </p:cNvSpPr>
          <p:nvPr>
            <p:ph type="body" sz="quarter" idx="19"/>
          </p:nvPr>
        </p:nvSpPr>
        <p:spPr/>
        <p:txBody>
          <a:bodyPr>
            <a:noAutofit/>
          </a:bodyPr>
          <a:lstStyle/>
          <a:p>
            <a:r>
              <a:rPr lang="en-US" dirty="0"/>
              <a:t>This lively eatery is the perfect place to bring the entire family for a delicious meal of authentic Italian cuisine. It is an inviting space that entices the senses with a colorful décor and the aroma of food being cooked in an open-concept kitchen. Feast on </a:t>
            </a:r>
            <a:r>
              <a:rPr lang="en-US" dirty="0" smtClean="0"/>
              <a:t>classic </a:t>
            </a:r>
            <a:r>
              <a:rPr lang="en-US" dirty="0"/>
              <a:t>pasta dishes, regional favorites and pizzas. Prego’s weekly highlight is </a:t>
            </a:r>
            <a:r>
              <a:rPr lang="en-US" dirty="0" err="1"/>
              <a:t>FunDay</a:t>
            </a:r>
            <a:r>
              <a:rPr lang="en-US" dirty="0"/>
              <a:t> Family Brunch every Sunday.</a:t>
            </a:r>
          </a:p>
          <a:p>
            <a:r>
              <a:rPr lang="en-US" b="1" dirty="0"/>
              <a:t>Cuisine</a:t>
            </a:r>
            <a:r>
              <a:rPr lang="en-US" dirty="0"/>
              <a:t>: Italian</a:t>
            </a:r>
            <a:br>
              <a:rPr lang="en-US" dirty="0"/>
            </a:br>
            <a:r>
              <a:rPr lang="en-US" b="1" dirty="0"/>
              <a:t>Dress code</a:t>
            </a:r>
            <a:r>
              <a:rPr lang="en-US" dirty="0"/>
              <a:t>: casual </a:t>
            </a:r>
            <a:br>
              <a:rPr lang="en-US" dirty="0"/>
            </a:br>
            <a:r>
              <a:rPr lang="en-US" b="1" dirty="0"/>
              <a:t>Hours</a:t>
            </a:r>
            <a:r>
              <a:rPr lang="en-US" dirty="0"/>
              <a:t>: 11:30AM to 11PM, 11:30AM to 3PM (</a:t>
            </a:r>
            <a:r>
              <a:rPr lang="en-US" dirty="0" err="1"/>
              <a:t>FunDay</a:t>
            </a:r>
            <a:r>
              <a:rPr lang="en-US" dirty="0"/>
              <a:t> Family Brunch on Sundays)</a:t>
            </a:r>
            <a:br>
              <a:rPr lang="en-US" dirty="0"/>
            </a:br>
            <a:r>
              <a:rPr lang="en-US" b="1" dirty="0"/>
              <a:t>Atmosphere</a:t>
            </a:r>
            <a:r>
              <a:rPr lang="en-US" dirty="0"/>
              <a:t>: upbeat, lively, modern</a:t>
            </a:r>
            <a:br>
              <a:rPr lang="en-US" dirty="0"/>
            </a:br>
            <a:r>
              <a:rPr lang="en-US" b="1" dirty="0"/>
              <a:t>Setting</a:t>
            </a:r>
            <a:r>
              <a:rPr lang="en-US" dirty="0"/>
              <a:t>: colorful décor / open plan kitchen</a:t>
            </a:r>
            <a:endParaRPr lang="en-US" dirty="0">
              <a:effectLst/>
            </a:endParaRPr>
          </a:p>
        </p:txBody>
      </p:sp>
      <p:pic>
        <p:nvPicPr>
          <p:cNvPr id="7" name="Picture 8" descr="Z:\00 PHOTOS\RESORT PHOTOS HIRES\NEW PHOTO-PREGO,LVG ROOM,RECEPTION\Prego Terra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36220" y="4408901"/>
            <a:ext cx="2723618" cy="184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Z:\00 PHOTOS\RESORT PHOTOS HIRES\NEW PHOTO-PREGO,LVG ROOM,RECEPTION\Prego Ba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587" y="4408901"/>
            <a:ext cx="2883253" cy="184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W:\MARCOMM\02 IMAGE LIBRARY\RESORT PHOTOS\DINING &amp; BARS\Restaurant\PREGO\Prego Italian Restauran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6588" y="712788"/>
            <a:ext cx="5683249" cy="303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W:\00 RESORT PHOTOS &amp; VIDEOS\LOW RESOLUTION PHOTOS\DINING VENUES\Restaurant\PREGO\Prego Italian Restaurant.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176587" y="712788"/>
            <a:ext cx="5683251" cy="362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8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9"/>
          </p:nvPr>
        </p:nvSpPr>
        <p:spPr/>
        <p:txBody>
          <a:bodyPr>
            <a:noAutofit/>
          </a:bodyPr>
          <a:lstStyle/>
          <a:p>
            <a:r>
              <a:rPr lang="en-US" dirty="0" smtClean="0"/>
              <a:t>Introducing </a:t>
            </a:r>
            <a:r>
              <a:rPr lang="en-US" dirty="0"/>
              <a:t>Executive Chef Manoj Rawat to lead the culinary team at The Westin Resort Nusa </a:t>
            </a:r>
            <a:r>
              <a:rPr lang="en-US" dirty="0" err="1"/>
              <a:t>Dua</a:t>
            </a:r>
            <a:r>
              <a:rPr lang="en-US" dirty="0"/>
              <a:t>, Bali. </a:t>
            </a:r>
          </a:p>
          <a:p>
            <a:r>
              <a:rPr lang="en-US" dirty="0"/>
              <a:t>Chef Manoj assumes responsibility for all Food &amp; Beverage dining venues. This includes beachfront </a:t>
            </a:r>
            <a:r>
              <a:rPr lang="en-US" dirty="0" err="1"/>
              <a:t>Ikan</a:t>
            </a:r>
            <a:r>
              <a:rPr lang="en-US" dirty="0"/>
              <a:t> Restaurant &amp; Bar, Prego the fun Italian restaurant, Kites Bar &amp; Lounge, By The Water, Seasonal Tastes, </a:t>
            </a:r>
            <a:r>
              <a:rPr lang="en-US" dirty="0" err="1"/>
              <a:t>Velada</a:t>
            </a:r>
            <a:r>
              <a:rPr lang="en-US" dirty="0"/>
              <a:t> Tapas Bar &amp; Kitchen and </a:t>
            </a:r>
            <a:r>
              <a:rPr lang="en-US" dirty="0" err="1"/>
              <a:t>Hamabe</a:t>
            </a:r>
            <a:r>
              <a:rPr lang="en-US" dirty="0"/>
              <a:t> Japanese Restaurant</a:t>
            </a:r>
            <a:r>
              <a:rPr lang="en-US" dirty="0" smtClean="0"/>
              <a:t>..</a:t>
            </a:r>
            <a:endParaRPr lang="en-US" dirty="0"/>
          </a:p>
        </p:txBody>
      </p:sp>
      <p:sp>
        <p:nvSpPr>
          <p:cNvPr id="12" name="Slide Number Placeholder 11"/>
          <p:cNvSpPr>
            <a:spLocks noGrp="1"/>
          </p:cNvSpPr>
          <p:nvPr>
            <p:ph type="sldNum" sz="quarter" idx="12"/>
          </p:nvPr>
        </p:nvSpPr>
        <p:spPr/>
        <p:txBody>
          <a:bodyPr/>
          <a:lstStyle/>
          <a:p>
            <a:fld id="{74971BB6-1E3E-4357-BA67-16A58EFA7BA6}" type="slidenum">
              <a:rPr lang="en-US" smtClean="0"/>
              <a:pPr/>
              <a:t>26</a:t>
            </a:fld>
            <a:endParaRPr lang="en-US"/>
          </a:p>
        </p:txBody>
      </p:sp>
      <p:sp>
        <p:nvSpPr>
          <p:cNvPr id="4" name="Title 3"/>
          <p:cNvSpPr>
            <a:spLocks noGrp="1"/>
          </p:cNvSpPr>
          <p:nvPr>
            <p:ph type="title"/>
          </p:nvPr>
        </p:nvSpPr>
        <p:spPr/>
        <p:txBody>
          <a:bodyPr>
            <a:normAutofit/>
          </a:bodyPr>
          <a:lstStyle/>
          <a:p>
            <a:r>
              <a:rPr lang="en-US" sz="2200" dirty="0"/>
              <a:t>Executive Chef Manoj Rawat</a:t>
            </a:r>
          </a:p>
        </p:txBody>
      </p:sp>
      <p:pic>
        <p:nvPicPr>
          <p:cNvPr id="1026" name="Picture 2" descr="W:\MARCOMM\03 DOCUMENTATION\ASSOCIATES PHOTOS\Manoj Rawat\Executive Chef Manoj Rawa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9" y="712789"/>
            <a:ext cx="3197052" cy="553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00 RESORT PHOTOS &amp; VIDEOS\HIGH RESOLUTION PHOTOS\DINING VENUES\FOOD\3C2R817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1804" y="712789"/>
            <a:ext cx="2398033" cy="359666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p:cNvSpPr txBox="1">
            <a:spLocks/>
          </p:cNvSpPr>
          <p:nvPr/>
        </p:nvSpPr>
        <p:spPr>
          <a:xfrm>
            <a:off x="6373641" y="4436198"/>
            <a:ext cx="2502655" cy="1813791"/>
          </a:xfrm>
          <a:prstGeom prst="rect">
            <a:avLst/>
          </a:prstGeom>
        </p:spPr>
        <p:txBody>
          <a:bodyPr vert="horz" lIns="91435" tIns="45718" rIns="91435" bIns="45718" rtlCol="0">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Take delight in the rich flavors of authentic Indian specialties with vegetarian and non-vegetarian options as we present a delectable buffet along with nutritional dishes that complement Westin’s healthy lifestyle concept.</a:t>
            </a:r>
            <a:endParaRPr lang="en-US" dirty="0"/>
          </a:p>
        </p:txBody>
      </p:sp>
      <p:pic>
        <p:nvPicPr>
          <p:cNvPr id="5" name="Picture 2" descr="Z:\DOCUMENTATION\00 FOOD SHOTS\2017_04_10 Indian Buffet\DSC0417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4164" y="4800600"/>
            <a:ext cx="2687636" cy="144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2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9"/>
          </p:nvPr>
        </p:nvSpPr>
        <p:spPr/>
        <p:txBody>
          <a:bodyPr>
            <a:noAutofit/>
          </a:bodyPr>
          <a:lstStyle/>
          <a:p>
            <a:r>
              <a:rPr lang="en-US" dirty="0"/>
              <a:t>Treat that special person in your life to a sumptuous five-course set dinner designed to celebrate the spirit of romance. Unwind under  the stars as you wine and dine on a Dream Bed for a truly magical evening.</a:t>
            </a:r>
          </a:p>
          <a:p>
            <a:endParaRPr lang="en-US" dirty="0"/>
          </a:p>
        </p:txBody>
      </p:sp>
      <p:sp>
        <p:nvSpPr>
          <p:cNvPr id="12" name="Slide Number Placeholder 11"/>
          <p:cNvSpPr>
            <a:spLocks noGrp="1"/>
          </p:cNvSpPr>
          <p:nvPr>
            <p:ph type="sldNum" sz="quarter" idx="12"/>
          </p:nvPr>
        </p:nvSpPr>
        <p:spPr/>
        <p:txBody>
          <a:bodyPr/>
          <a:lstStyle/>
          <a:p>
            <a:fld id="{74971BB6-1E3E-4357-BA67-16A58EFA7BA6}" type="slidenum">
              <a:rPr lang="en-US" smtClean="0"/>
              <a:pPr/>
              <a:t>27</a:t>
            </a:fld>
            <a:endParaRPr lang="en-US"/>
          </a:p>
        </p:txBody>
      </p:sp>
      <p:sp>
        <p:nvSpPr>
          <p:cNvPr id="4" name="Title 3"/>
          <p:cNvSpPr>
            <a:spLocks noGrp="1"/>
          </p:cNvSpPr>
          <p:nvPr>
            <p:ph type="title"/>
          </p:nvPr>
        </p:nvSpPr>
        <p:spPr/>
        <p:txBody>
          <a:bodyPr>
            <a:normAutofit/>
          </a:bodyPr>
          <a:lstStyle/>
          <a:p>
            <a:r>
              <a:rPr lang="en-US" sz="2800" dirty="0" smtClean="0"/>
              <a:t>Dream Dinner</a:t>
            </a:r>
            <a:endParaRPr lang="en-US" sz="2800" dirty="0"/>
          </a:p>
        </p:txBody>
      </p:sp>
      <p:pic>
        <p:nvPicPr>
          <p:cNvPr id="3" name="Picture 2" descr="Z:\DOCUMENTATION\00 FOOD SHOTS\2017_05_31 Indian Dream Dinner\SELECTED\Main 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4163" y="3744686"/>
            <a:ext cx="2749323" cy="25561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Z:\00 PHOTOS\FOOD SHOTS\Dream Dinner.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76588" y="712789"/>
            <a:ext cx="5683250" cy="4076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DOCUMENTATION\00 FOOD SHOTS\2017_05_31 Indian Dream Dinner\SELECTED\Starter 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3323" y="4789716"/>
            <a:ext cx="2685443" cy="15110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Z:\DOCUMENTATION\00 FOOD SHOTS\2017_05_31 Indian Dream Dinner\SELECTED\Dessert.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48766" y="4789715"/>
            <a:ext cx="1511072" cy="15110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DOCUMENTATION\00 FOOD SHOTS\2017_05_31 Indian Dream Dinner\SELECTED\Entree.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rot="16200000">
            <a:off x="3176727" y="4789579"/>
            <a:ext cx="1511071" cy="151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0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05 NEWSLETTER\2016 07 08 09\Newsletter 2016 07 - 09 Folder\Links\157739229_EDITED_Rearranged_3_4C_Reduce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209579" y="1215850"/>
            <a:ext cx="4101164" cy="1222725"/>
          </a:xfrm>
          <a:prstGeom prst="rect">
            <a:avLst/>
          </a:prstGeom>
        </p:spPr>
        <p:txBody>
          <a:bodyPr anchor="b">
            <a:normAutofit/>
          </a:bodyPr>
          <a:lst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a:lstStyle>
          <a:p>
            <a:pPr>
              <a:defRPr/>
            </a:pPr>
            <a:r>
              <a:rPr lang="en-US" altLang="en-US" dirty="0" smtClean="0">
                <a:solidFill>
                  <a:srgbClr val="515560"/>
                </a:solidFill>
                <a:latin typeface="Georgia" pitchFamily="18" charset="0"/>
              </a:rPr>
              <a:t>Award-winning </a:t>
            </a:r>
            <a:br>
              <a:rPr lang="en-US" altLang="en-US" dirty="0" smtClean="0">
                <a:solidFill>
                  <a:srgbClr val="515560"/>
                </a:solidFill>
                <a:latin typeface="Georgia" pitchFamily="18" charset="0"/>
              </a:rPr>
            </a:br>
            <a:r>
              <a:rPr lang="en-US" altLang="en-US" dirty="0" smtClean="0">
                <a:solidFill>
                  <a:srgbClr val="515560"/>
                </a:solidFill>
                <a:latin typeface="Georgia" pitchFamily="18" charset="0"/>
              </a:rPr>
              <a:t>Heavenly Spa By Westin</a:t>
            </a:r>
            <a:r>
              <a:rPr lang="en-US" dirty="0" smtClean="0">
                <a:solidFill>
                  <a:srgbClr val="515560"/>
                </a:solidFill>
                <a:latin typeface="Georgia" panose="02040502050405020303" pitchFamily="18" charset="0"/>
              </a:rPr>
              <a:t>™</a:t>
            </a:r>
            <a:endParaRPr lang="en-US" altLang="en-US" dirty="0">
              <a:solidFill>
                <a:srgbClr val="515560"/>
              </a:solidFill>
              <a:latin typeface="Georgia" pitchFamily="18" charset="0"/>
            </a:endParaRPr>
          </a:p>
        </p:txBody>
      </p:sp>
      <p:cxnSp>
        <p:nvCxnSpPr>
          <p:cNvPr id="5" name="Straight Connector 4"/>
          <p:cNvCxnSpPr/>
          <p:nvPr/>
        </p:nvCxnSpPr>
        <p:spPr>
          <a:xfrm flipH="1">
            <a:off x="284311" y="2498136"/>
            <a:ext cx="4026432"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1"/>
          <p:cNvSpPr txBox="1">
            <a:spLocks/>
          </p:cNvSpPr>
          <p:nvPr/>
        </p:nvSpPr>
        <p:spPr>
          <a:xfrm>
            <a:off x="188416" y="2659420"/>
            <a:ext cx="4122327" cy="2532346"/>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Heavenly Spa by Westin™ offers uplifting spa experiences to restore body and soul at our wellness resort in Bali. Unwind in luxurious his and hers thermal facilities, release muscle tension in the shiatsu room or rejuvenate with sacred spa rituals.</a:t>
            </a:r>
          </a:p>
          <a:p>
            <a:r>
              <a:rPr lang="en-US" b="1" dirty="0"/>
              <a:t>Complimentary with every spa treatment</a:t>
            </a:r>
            <a:r>
              <a:rPr lang="en-US" dirty="0"/>
              <a:t/>
            </a:r>
            <a:br>
              <a:rPr lang="en-US" dirty="0"/>
            </a:br>
            <a:r>
              <a:rPr lang="en-US" dirty="0"/>
              <a:t>Arrive 30–45 minutes before your first service, and enjoy the steam room, Himalayan salt-sauna, hydro pool or a warm shower. It’s the perfect way to relax and warm your muscles, aiding the therapeutic benefits of our treatment and services.</a:t>
            </a:r>
          </a:p>
        </p:txBody>
      </p:sp>
      <p:pic>
        <p:nvPicPr>
          <p:cNvPr id="8194" name="Picture 2" descr="I:\01 LOGO\Westin Spa\logo - Heavenly Spa.ep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311" y="5426154"/>
            <a:ext cx="1529976" cy="82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649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971BB6-1E3E-4357-BA67-16A58EFA7BA6}" type="slidenum">
              <a:rPr lang="en-US" smtClean="0"/>
              <a:pPr/>
              <a:t>29</a:t>
            </a:fld>
            <a:endParaRPr lang="en-US"/>
          </a:p>
        </p:txBody>
      </p:sp>
      <p:sp>
        <p:nvSpPr>
          <p:cNvPr id="2" name="Text Placeholder 1"/>
          <p:cNvSpPr>
            <a:spLocks noGrp="1"/>
          </p:cNvSpPr>
          <p:nvPr>
            <p:ph type="body" sz="quarter" idx="18"/>
          </p:nvPr>
        </p:nvSpPr>
        <p:spPr/>
        <p:txBody>
          <a:bodyPr/>
          <a:lstStyle/>
          <a:p>
            <a:r>
              <a:rPr lang="en-US" sz="1000" dirty="0" smtClean="0"/>
              <a:t>Double Treatment Room</a:t>
            </a:r>
            <a:endParaRPr lang="en-US" sz="1000" dirty="0"/>
          </a:p>
        </p:txBody>
      </p:sp>
      <p:sp>
        <p:nvSpPr>
          <p:cNvPr id="6" name="Text Placeholder 5"/>
          <p:cNvSpPr>
            <a:spLocks noGrp="1"/>
          </p:cNvSpPr>
          <p:nvPr>
            <p:ph type="body" sz="quarter" idx="27"/>
          </p:nvPr>
        </p:nvSpPr>
        <p:spPr/>
        <p:txBody>
          <a:bodyPr/>
          <a:lstStyle/>
          <a:p>
            <a:r>
              <a:rPr lang="en-US" sz="1000" dirty="0" smtClean="0"/>
              <a:t>Heavenly Spa Reception</a:t>
            </a:r>
            <a:endParaRPr lang="en-US" sz="1000" dirty="0"/>
          </a:p>
        </p:txBody>
      </p:sp>
      <p:pic>
        <p:nvPicPr>
          <p:cNvPr id="9218" name="Picture 2" descr="W:\00 RESORT PHOTOS &amp; VIDEOS\LOW RESOLUTION PHOTOS\HEAVENLY SPA BY WESTIN\Spa Receptio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1148" y="712788"/>
            <a:ext cx="4243702"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W:\00 RESORT PHOTOS &amp; VIDEOS\LOW RESOLUTION PHOTOS\HEAVENLY SPA BY WESTIN\Double Treatment Roo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148" y="3689007"/>
            <a:ext cx="4242425"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00 RESORT PHOTOS &amp; VIDEOS\LOW RESOLUTION PHOTOS\HEAVENLY SPA BY WESTIN\Relaxation Loung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8350" y="712788"/>
            <a:ext cx="4269525" cy="25609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1"/>
          <p:cNvSpPr>
            <a:spLocks noGrp="1"/>
          </p:cNvSpPr>
          <p:nvPr>
            <p:ph type="body" sz="quarter" idx="18"/>
          </p:nvPr>
        </p:nvSpPr>
        <p:spPr>
          <a:xfrm>
            <a:off x="4505194" y="6237261"/>
            <a:ext cx="2843609" cy="292141"/>
          </a:xfrm>
        </p:spPr>
        <p:txBody>
          <a:bodyPr/>
          <a:lstStyle/>
          <a:p>
            <a:r>
              <a:rPr lang="en-US" sz="1000" dirty="0" smtClean="0"/>
              <a:t>Thermal Facility</a:t>
            </a:r>
            <a:endParaRPr lang="en-US" sz="1000" dirty="0"/>
          </a:p>
        </p:txBody>
      </p:sp>
      <p:sp>
        <p:nvSpPr>
          <p:cNvPr id="23" name="Text Placeholder 5"/>
          <p:cNvSpPr>
            <a:spLocks noGrp="1"/>
          </p:cNvSpPr>
          <p:nvPr>
            <p:ph type="body" sz="quarter" idx="27"/>
          </p:nvPr>
        </p:nvSpPr>
        <p:spPr>
          <a:xfrm>
            <a:off x="4513944" y="3301630"/>
            <a:ext cx="2843609" cy="292141"/>
          </a:xfrm>
        </p:spPr>
        <p:txBody>
          <a:bodyPr/>
          <a:lstStyle/>
          <a:p>
            <a:r>
              <a:rPr lang="en-US" sz="1000" dirty="0" smtClean="0"/>
              <a:t>Relaxation Lounge</a:t>
            </a:r>
            <a:endParaRPr lang="en-US" sz="1000" dirty="0"/>
          </a:p>
        </p:txBody>
      </p:sp>
      <p:pic>
        <p:nvPicPr>
          <p:cNvPr id="10242" name="Picture 2" descr="W:\00 RESORT PHOTOS &amp; VIDEOS\LOW RESOLUTION PHOTOS\HEAVENLY SPA BY WESTIN\Thermal Facility New.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41113" y="3689007"/>
            <a:ext cx="4218725" cy="256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3"/>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74971BB6-1E3E-4357-BA67-16A58EFA7BA6}" type="slidenum">
              <a:rPr lang="en-US" smtClean="0"/>
              <a:pPr/>
              <a:t>3</a:t>
            </a:fld>
            <a:endParaRPr lang="en-US"/>
          </a:p>
        </p:txBody>
      </p:sp>
      <p:sp>
        <p:nvSpPr>
          <p:cNvPr id="6" name="Text Placeholder 5"/>
          <p:cNvSpPr>
            <a:spLocks noGrp="1"/>
          </p:cNvSpPr>
          <p:nvPr>
            <p:ph type="body" sz="quarter" idx="18"/>
          </p:nvPr>
        </p:nvSpPr>
        <p:spPr>
          <a:xfrm>
            <a:off x="0" y="6515136"/>
            <a:ext cx="3050850" cy="342864"/>
          </a:xfrm>
        </p:spPr>
        <p:txBody>
          <a:bodyPr/>
          <a:lstStyle/>
          <a:p>
            <a:r>
              <a:rPr lang="en-US" dirty="0" smtClean="0"/>
              <a:t>SUNRISE AT THE WESTIN RESORT NUSA DUA, BALI</a:t>
            </a:r>
            <a:endParaRPr lang="en-US" dirty="0"/>
          </a:p>
        </p:txBody>
      </p:sp>
    </p:spTree>
    <p:extLst>
      <p:ext uri="{BB962C8B-B14F-4D97-AF65-F5344CB8AC3E}">
        <p14:creationId xmlns:p14="http://schemas.microsoft.com/office/powerpoint/2010/main" val="360404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971BB6-1E3E-4357-BA67-16A58EFA7BA6}" type="slidenum">
              <a:rPr lang="en-US" smtClean="0"/>
              <a:pPr/>
              <a:t>30</a:t>
            </a:fld>
            <a:endParaRPr lang="en-US"/>
          </a:p>
        </p:txBody>
      </p:sp>
      <p:sp>
        <p:nvSpPr>
          <p:cNvPr id="2" name="Text Placeholder 1"/>
          <p:cNvSpPr>
            <a:spLocks noGrp="1"/>
          </p:cNvSpPr>
          <p:nvPr>
            <p:ph type="body" sz="quarter" idx="18"/>
          </p:nvPr>
        </p:nvSpPr>
        <p:spPr/>
        <p:txBody>
          <a:bodyPr/>
          <a:lstStyle/>
          <a:p>
            <a:r>
              <a:rPr lang="en-US" sz="1000" dirty="0" smtClean="0"/>
              <a:t>Wellness Platform</a:t>
            </a:r>
            <a:endParaRPr lang="en-US" sz="1000" dirty="0"/>
          </a:p>
        </p:txBody>
      </p:sp>
      <p:sp>
        <p:nvSpPr>
          <p:cNvPr id="6" name="Text Placeholder 5"/>
          <p:cNvSpPr>
            <a:spLocks noGrp="1"/>
          </p:cNvSpPr>
          <p:nvPr>
            <p:ph type="body" sz="quarter" idx="27"/>
          </p:nvPr>
        </p:nvSpPr>
        <p:spPr/>
        <p:txBody>
          <a:bodyPr/>
          <a:lstStyle/>
          <a:p>
            <a:r>
              <a:rPr lang="en-US" sz="1000" dirty="0" smtClean="0"/>
              <a:t>Himalayan Salt Wall Sauna</a:t>
            </a:r>
            <a:endParaRPr lang="en-US" sz="1000" dirty="0"/>
          </a:p>
        </p:txBody>
      </p:sp>
      <p:sp>
        <p:nvSpPr>
          <p:cNvPr id="22" name="Text Placeholder 1"/>
          <p:cNvSpPr>
            <a:spLocks noGrp="1"/>
          </p:cNvSpPr>
          <p:nvPr>
            <p:ph type="body" sz="quarter" idx="18"/>
          </p:nvPr>
        </p:nvSpPr>
        <p:spPr>
          <a:xfrm>
            <a:off x="4505194" y="6237261"/>
            <a:ext cx="2843609" cy="292141"/>
          </a:xfrm>
        </p:spPr>
        <p:txBody>
          <a:bodyPr/>
          <a:lstStyle/>
          <a:p>
            <a:r>
              <a:rPr lang="en-US" sz="1000" dirty="0" smtClean="0"/>
              <a:t>Beauty Salon</a:t>
            </a:r>
            <a:endParaRPr lang="en-US" sz="1000" dirty="0"/>
          </a:p>
        </p:txBody>
      </p:sp>
      <p:sp>
        <p:nvSpPr>
          <p:cNvPr id="23" name="Text Placeholder 5"/>
          <p:cNvSpPr>
            <a:spLocks noGrp="1"/>
          </p:cNvSpPr>
          <p:nvPr>
            <p:ph type="body" sz="quarter" idx="27"/>
          </p:nvPr>
        </p:nvSpPr>
        <p:spPr>
          <a:xfrm>
            <a:off x="4513944" y="3301630"/>
            <a:ext cx="2843609" cy="292141"/>
          </a:xfrm>
        </p:spPr>
        <p:txBody>
          <a:bodyPr/>
          <a:lstStyle/>
          <a:p>
            <a:r>
              <a:rPr lang="en-US" sz="1000" dirty="0" smtClean="0"/>
              <a:t>Shiatsu</a:t>
            </a:r>
            <a:endParaRPr lang="en-US" sz="1000" dirty="0"/>
          </a:p>
        </p:txBody>
      </p:sp>
      <p:pic>
        <p:nvPicPr>
          <p:cNvPr id="9221" name="Picture 5" descr="W:\00 RESORT PHOTOS &amp; VIDEOS\LOW RESOLUTION PHOTOS\HEAVENLY SPA BY WESTIN\Beauty Salo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29150" y="3689007"/>
            <a:ext cx="4218725"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00 RESORT PHOTOS &amp; VIDEOS\LOW RESOLUTION PHOTOS\HEAVENLY SPA BY WESTIN\Himalayan Salt Wall Sauna.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148" y="712787"/>
            <a:ext cx="4221612"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W:\00 RESORT PHOTOS &amp; VIDEOS\LOW RESOLUTION PHOTOS\HEAVENLY SPA BY WESTIN\Shiatsu.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8350" y="712787"/>
            <a:ext cx="4259290"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W:\00 RESORT PHOTOS &amp; VIDEOS\LOW RESOLUTION PHOTOS\HEAVENLY SPA BY WESTIN\Wellness Platform.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3367" y="3689007"/>
            <a:ext cx="4229393" cy="25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00 PHOTOS\RESORT PHOTOS HIRES\SPA\_MG_677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flipH="1">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209579" y="146848"/>
            <a:ext cx="6641164" cy="1222725"/>
          </a:xfrm>
          <a:prstGeom prst="rect">
            <a:avLst/>
          </a:prstGeom>
        </p:spPr>
        <p:txBody>
          <a:bodyPr anchor="b">
            <a:normAutofit/>
          </a:bodyPr>
          <a:lst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a:lstStyle>
          <a:p>
            <a:pPr>
              <a:defRPr/>
            </a:pPr>
            <a:r>
              <a:rPr lang="en-US" altLang="en-US" dirty="0" smtClean="0">
                <a:solidFill>
                  <a:srgbClr val="515560"/>
                </a:solidFill>
                <a:latin typeface="Georgia" pitchFamily="18" charset="0"/>
              </a:rPr>
              <a:t>Wellness at </a:t>
            </a:r>
            <a:br>
              <a:rPr lang="en-US" altLang="en-US" dirty="0" smtClean="0">
                <a:solidFill>
                  <a:srgbClr val="515560"/>
                </a:solidFill>
                <a:latin typeface="Georgia" pitchFamily="18" charset="0"/>
              </a:rPr>
            </a:br>
            <a:r>
              <a:rPr lang="en-US" altLang="en-US" dirty="0" smtClean="0">
                <a:solidFill>
                  <a:srgbClr val="515560"/>
                </a:solidFill>
                <a:latin typeface="Georgia" pitchFamily="18" charset="0"/>
              </a:rPr>
              <a:t>Heavenly Spa By Westin</a:t>
            </a:r>
            <a:r>
              <a:rPr lang="en-US" dirty="0" smtClean="0">
                <a:solidFill>
                  <a:srgbClr val="515560"/>
                </a:solidFill>
                <a:latin typeface="Georgia" panose="02040502050405020303" pitchFamily="18" charset="0"/>
              </a:rPr>
              <a:t>™</a:t>
            </a:r>
            <a:endParaRPr lang="en-US" altLang="en-US" dirty="0">
              <a:solidFill>
                <a:srgbClr val="515560"/>
              </a:solidFill>
              <a:latin typeface="Georgia" pitchFamily="18" charset="0"/>
            </a:endParaRPr>
          </a:p>
        </p:txBody>
      </p:sp>
      <p:cxnSp>
        <p:nvCxnSpPr>
          <p:cNvPr id="5" name="Straight Connector 4"/>
          <p:cNvCxnSpPr/>
          <p:nvPr/>
        </p:nvCxnSpPr>
        <p:spPr>
          <a:xfrm flipH="1">
            <a:off x="284311" y="1487268"/>
            <a:ext cx="3895803"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1"/>
          <p:cNvSpPr txBox="1">
            <a:spLocks/>
          </p:cNvSpPr>
          <p:nvPr/>
        </p:nvSpPr>
        <p:spPr>
          <a:xfrm>
            <a:off x="188417" y="1709518"/>
            <a:ext cx="3991698" cy="3721928"/>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Cultivate renewal with our resident Wellness Specialist – Jitendra Pokhriyal. Hailing from the birth place of yoga in India, Jitendra brings with him the ancient knowledge of yoga and meditation. Join our regular lifestyle sessions that focus on holistic wellness and draw on Bali’s traditional healing practices. </a:t>
            </a:r>
          </a:p>
        </p:txBody>
      </p:sp>
      <p:pic>
        <p:nvPicPr>
          <p:cNvPr id="9" name="Picture 2" descr="I:\01 LOGO\Westin Spa\logo - Heavenly Spa.ep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311" y="3196251"/>
            <a:ext cx="1529976" cy="82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467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MARCOMM\02 IMAGE LIBRARY\RESORT PHOTOS\WWO&amp;ACTIVITIES\Westin WORKOUT 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32</a:t>
            </a:fld>
            <a:endParaRPr lang="en-US"/>
          </a:p>
        </p:txBody>
      </p:sp>
      <p:sp>
        <p:nvSpPr>
          <p:cNvPr id="10" name="Text Placeholder 9"/>
          <p:cNvSpPr>
            <a:spLocks noGrp="1"/>
          </p:cNvSpPr>
          <p:nvPr>
            <p:ph type="body" sz="quarter" idx="18"/>
          </p:nvPr>
        </p:nvSpPr>
        <p:spPr>
          <a:xfrm>
            <a:off x="-2" y="6515136"/>
            <a:ext cx="2372009" cy="342864"/>
          </a:xfrm>
        </p:spPr>
        <p:txBody>
          <a:bodyPr/>
          <a:lstStyle/>
          <a:p>
            <a:r>
              <a:rPr lang="en-US" dirty="0" smtClean="0"/>
              <a:t>WESTINWORKOUT</a:t>
            </a:r>
            <a:r>
              <a:rPr lang="en-US" dirty="0"/>
              <a:t>® </a:t>
            </a:r>
            <a:r>
              <a:rPr lang="en-US" dirty="0" smtClean="0"/>
              <a:t>FITNESS STUDIO</a:t>
            </a:r>
            <a:endParaRPr lang="en-US" dirty="0"/>
          </a:p>
        </p:txBody>
      </p:sp>
    </p:spTree>
    <p:extLst>
      <p:ext uri="{BB962C8B-B14F-4D97-AF65-F5344CB8AC3E}">
        <p14:creationId xmlns:p14="http://schemas.microsoft.com/office/powerpoint/2010/main" val="369007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00 RESORT PHOTOS &amp; VIDEOS\LOW RESOLUTION PHOTOS\WWO&amp;ACTIVITIES\Tennis Court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5528"/>
            <a:ext cx="9144001" cy="68835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33</a:t>
            </a:fld>
            <a:endParaRPr lang="en-US"/>
          </a:p>
        </p:txBody>
      </p:sp>
      <p:sp>
        <p:nvSpPr>
          <p:cNvPr id="10" name="Text Placeholder 9"/>
          <p:cNvSpPr>
            <a:spLocks noGrp="1"/>
          </p:cNvSpPr>
          <p:nvPr>
            <p:ph type="body" sz="quarter" idx="18"/>
          </p:nvPr>
        </p:nvSpPr>
        <p:spPr>
          <a:xfrm>
            <a:off x="-2" y="6501964"/>
            <a:ext cx="1277259" cy="356036"/>
          </a:xfrm>
        </p:spPr>
        <p:txBody>
          <a:bodyPr/>
          <a:lstStyle/>
          <a:p>
            <a:r>
              <a:rPr lang="en-US" dirty="0" smtClean="0"/>
              <a:t>TENNIS COURTS</a:t>
            </a:r>
            <a:endParaRPr lang="en-US" dirty="0"/>
          </a:p>
        </p:txBody>
      </p:sp>
    </p:spTree>
    <p:extLst>
      <p:ext uri="{BB962C8B-B14F-4D97-AF65-F5344CB8AC3E}">
        <p14:creationId xmlns:p14="http://schemas.microsoft.com/office/powerpoint/2010/main" val="382390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MARCOMM\02 IMAGE LIBRARY\RESORT PHOTOS\RESORT\Pool\Main Pool by Day.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34</a:t>
            </a:fld>
            <a:endParaRPr lang="en-US"/>
          </a:p>
        </p:txBody>
      </p:sp>
      <p:sp>
        <p:nvSpPr>
          <p:cNvPr id="10" name="Text Placeholder 9"/>
          <p:cNvSpPr>
            <a:spLocks noGrp="1"/>
          </p:cNvSpPr>
          <p:nvPr>
            <p:ph type="body" sz="quarter" idx="18"/>
          </p:nvPr>
        </p:nvSpPr>
        <p:spPr>
          <a:xfrm>
            <a:off x="-2" y="6515136"/>
            <a:ext cx="1294647" cy="342864"/>
          </a:xfrm>
        </p:spPr>
        <p:txBody>
          <a:bodyPr/>
          <a:lstStyle/>
          <a:p>
            <a:r>
              <a:rPr lang="en-US" dirty="0" smtClean="0"/>
              <a:t>CENTRAL POOL</a:t>
            </a:r>
            <a:endParaRPr lang="en-US" dirty="0"/>
          </a:p>
        </p:txBody>
      </p:sp>
    </p:spTree>
    <p:extLst>
      <p:ext uri="{BB962C8B-B14F-4D97-AF65-F5344CB8AC3E}">
        <p14:creationId xmlns:p14="http://schemas.microsoft.com/office/powerpoint/2010/main" val="6379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W:\MARCOMM\02 IMAGE LIBRARY\RESORT PHOTOS\RESORT\Pool\Premium Wing - Swimming pool 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794"/>
            <a:ext cx="9144000" cy="685720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35</a:t>
            </a:fld>
            <a:endParaRPr lang="en-US"/>
          </a:p>
        </p:txBody>
      </p:sp>
      <p:sp>
        <p:nvSpPr>
          <p:cNvPr id="10" name="Text Placeholder 9"/>
          <p:cNvSpPr>
            <a:spLocks noGrp="1"/>
          </p:cNvSpPr>
          <p:nvPr>
            <p:ph type="body" sz="quarter" idx="18"/>
          </p:nvPr>
        </p:nvSpPr>
        <p:spPr>
          <a:xfrm>
            <a:off x="-2" y="6515136"/>
            <a:ext cx="1511931" cy="342864"/>
          </a:xfrm>
        </p:spPr>
        <p:txBody>
          <a:bodyPr/>
          <a:lstStyle/>
          <a:p>
            <a:r>
              <a:rPr lang="en-US" dirty="0" smtClean="0"/>
              <a:t>PREMIUM WING POOL</a:t>
            </a:r>
            <a:endParaRPr lang="en-US" dirty="0"/>
          </a:p>
        </p:txBody>
      </p:sp>
    </p:spTree>
    <p:extLst>
      <p:ext uri="{BB962C8B-B14F-4D97-AF65-F5344CB8AC3E}">
        <p14:creationId xmlns:p14="http://schemas.microsoft.com/office/powerpoint/2010/main" val="336867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MARCOMM\02 IMAGE LIBRARY\RESORT PHOTOS\RESORT\Pool\Salt Water Poo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36</a:t>
            </a:fld>
            <a:endParaRPr lang="en-US"/>
          </a:p>
        </p:txBody>
      </p:sp>
      <p:sp>
        <p:nvSpPr>
          <p:cNvPr id="10" name="Text Placeholder 9"/>
          <p:cNvSpPr>
            <a:spLocks noGrp="1"/>
          </p:cNvSpPr>
          <p:nvPr>
            <p:ph type="body" sz="quarter" idx="18"/>
          </p:nvPr>
        </p:nvSpPr>
        <p:spPr>
          <a:xfrm>
            <a:off x="-2" y="6515136"/>
            <a:ext cx="1484770" cy="342864"/>
          </a:xfrm>
        </p:spPr>
        <p:txBody>
          <a:bodyPr/>
          <a:lstStyle/>
          <a:p>
            <a:r>
              <a:rPr lang="en-US" dirty="0" smtClean="0"/>
              <a:t>SALTWATER POOL</a:t>
            </a:r>
            <a:endParaRPr lang="en-US" dirty="0"/>
          </a:p>
        </p:txBody>
      </p:sp>
    </p:spTree>
    <p:extLst>
      <p:ext uri="{BB962C8B-B14F-4D97-AF65-F5344CB8AC3E}">
        <p14:creationId xmlns:p14="http://schemas.microsoft.com/office/powerpoint/2010/main" val="372273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00 RESORT PHOTOS &amp; VIDEOS\HIGH RESOLUTION PHOTOS\WESTIN FAMILY KIDS CLUB\Westin Family - Kids Club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9070" b="4419"/>
          <a:stretch/>
        </p:blipFill>
        <p:spPr bwMode="auto">
          <a:xfrm>
            <a:off x="0" y="0"/>
            <a:ext cx="9146380" cy="4178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l="-2"/>
          <a:stretch/>
        </p:blipFill>
        <p:spPr>
          <a:xfrm>
            <a:off x="-1" y="4171950"/>
            <a:ext cx="4578351" cy="2686050"/>
          </a:xfrm>
        </p:spPr>
      </p:pic>
      <p:pic>
        <p:nvPicPr>
          <p:cNvPr id="10" name="Picture Placeholder 9"/>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a:xfrm>
            <a:off x="4578351" y="4171950"/>
            <a:ext cx="4565650" cy="2686050"/>
          </a:xfrm>
        </p:spPr>
      </p:pic>
      <p:sp>
        <p:nvSpPr>
          <p:cNvPr id="12" name="Slide Number Placeholder 11"/>
          <p:cNvSpPr>
            <a:spLocks noGrp="1"/>
          </p:cNvSpPr>
          <p:nvPr>
            <p:ph type="sldNum" sz="quarter" idx="12"/>
          </p:nvPr>
        </p:nvSpPr>
        <p:spPr/>
        <p:txBody>
          <a:bodyPr/>
          <a:lstStyle/>
          <a:p>
            <a:fld id="{74971BB6-1E3E-4357-BA67-16A58EFA7BA6}" type="slidenum">
              <a:rPr lang="en-US" smtClean="0"/>
              <a:pPr/>
              <a:t>37</a:t>
            </a:fld>
            <a:endParaRPr lang="en-US"/>
          </a:p>
        </p:txBody>
      </p:sp>
      <p:sp>
        <p:nvSpPr>
          <p:cNvPr id="2" name="Content Placeholder 1"/>
          <p:cNvSpPr>
            <a:spLocks noGrp="1"/>
          </p:cNvSpPr>
          <p:nvPr>
            <p:ph type="body" sz="quarter" idx="18"/>
          </p:nvPr>
        </p:nvSpPr>
        <p:spPr>
          <a:xfrm>
            <a:off x="0" y="3829540"/>
            <a:ext cx="1866900" cy="342864"/>
          </a:xfrm>
        </p:spPr>
        <p:txBody>
          <a:bodyPr/>
          <a:lstStyle/>
          <a:p>
            <a:pPr>
              <a:spcBef>
                <a:spcPct val="0"/>
              </a:spcBef>
              <a:defRPr/>
            </a:pPr>
            <a:r>
              <a:rPr lang="en-US" dirty="0" smtClean="0"/>
              <a:t>WESTIN FAMILY KIDS CLUB</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47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4200526"/>
            <a:ext cx="4578350" cy="2657474"/>
          </a:xfrm>
        </p:spPr>
      </p:pic>
      <p:pic>
        <p:nvPicPr>
          <p:cNvPr id="16" name="Picture Placeholder 15"/>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4578349" y="4200525"/>
            <a:ext cx="4565651" cy="2657475"/>
          </a:xfrm>
        </p:spPr>
      </p:pic>
      <p:pic>
        <p:nvPicPr>
          <p:cNvPr id="17" name="Picture Placeholder 16"/>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r="-1"/>
          <a:stretch/>
        </p:blipFill>
        <p:spPr>
          <a:xfrm>
            <a:off x="1" y="0"/>
            <a:ext cx="9143999" cy="4200526"/>
          </a:xfrm>
        </p:spPr>
      </p:pic>
      <p:sp>
        <p:nvSpPr>
          <p:cNvPr id="5" name="Slide Number Placeholder 4"/>
          <p:cNvSpPr>
            <a:spLocks noGrp="1"/>
          </p:cNvSpPr>
          <p:nvPr>
            <p:ph type="sldNum" sz="quarter" idx="12"/>
          </p:nvPr>
        </p:nvSpPr>
        <p:spPr/>
        <p:txBody>
          <a:bodyPr/>
          <a:lstStyle/>
          <a:p>
            <a:fld id="{74971BB6-1E3E-4357-BA67-16A58EFA7BA6}" type="slidenum">
              <a:rPr lang="en-US" smtClean="0"/>
              <a:pPr/>
              <a:t>38</a:t>
            </a:fld>
            <a:endParaRPr lang="en-US"/>
          </a:p>
        </p:txBody>
      </p:sp>
      <p:sp>
        <p:nvSpPr>
          <p:cNvPr id="6" name="Text Placeholder 9"/>
          <p:cNvSpPr>
            <a:spLocks noGrp="1"/>
          </p:cNvSpPr>
          <p:nvPr>
            <p:ph type="body" sz="quarter" idx="18"/>
          </p:nvPr>
        </p:nvSpPr>
        <p:spPr>
          <a:xfrm>
            <a:off x="-1" y="3853418"/>
            <a:ext cx="1892176" cy="342864"/>
          </a:xfrm>
        </p:spPr>
        <p:txBody>
          <a:bodyPr/>
          <a:lstStyle/>
          <a:p>
            <a:r>
              <a:rPr lang="en-US" dirty="0" smtClean="0"/>
              <a:t>OUTDOOR KIDS ACTIVITIES</a:t>
            </a:r>
            <a:endParaRPr lang="en-US" dirty="0"/>
          </a:p>
        </p:txBody>
      </p:sp>
    </p:spTree>
    <p:extLst>
      <p:ext uri="{BB962C8B-B14F-4D97-AF65-F5344CB8AC3E}">
        <p14:creationId xmlns:p14="http://schemas.microsoft.com/office/powerpoint/2010/main" val="282947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00 PHOTOS\01 LIFESTYLE\wesls.9885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91442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209579" y="-143333"/>
            <a:ext cx="4101164" cy="1222725"/>
          </a:xfrm>
          <a:prstGeom prst="rect">
            <a:avLst/>
          </a:prstGeom>
        </p:spPr>
        <p:txBody>
          <a:bodyPr anchor="b">
            <a:normAutofit/>
          </a:bodyPr>
          <a:lst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a:lstStyle>
          <a:p>
            <a:pPr>
              <a:defRPr/>
            </a:pPr>
            <a:r>
              <a:rPr lang="en-US" altLang="en-US" dirty="0" smtClean="0">
                <a:solidFill>
                  <a:srgbClr val="515560"/>
                </a:solidFill>
                <a:latin typeface="Georgia" pitchFamily="18" charset="0"/>
              </a:rPr>
              <a:t>Westin Heavenly Bed</a:t>
            </a:r>
            <a:endParaRPr lang="en-US" altLang="en-US" dirty="0">
              <a:solidFill>
                <a:srgbClr val="515560"/>
              </a:solidFill>
              <a:latin typeface="Georgia" pitchFamily="18" charset="0"/>
            </a:endParaRPr>
          </a:p>
        </p:txBody>
      </p:sp>
      <p:cxnSp>
        <p:nvCxnSpPr>
          <p:cNvPr id="4" name="Straight Connector 3"/>
          <p:cNvCxnSpPr/>
          <p:nvPr/>
        </p:nvCxnSpPr>
        <p:spPr>
          <a:xfrm flipH="1">
            <a:off x="284311" y="1138953"/>
            <a:ext cx="4026432"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1"/>
          <p:cNvSpPr txBox="1">
            <a:spLocks/>
          </p:cNvSpPr>
          <p:nvPr/>
        </p:nvSpPr>
        <p:spPr>
          <a:xfrm>
            <a:off x="188416" y="1300237"/>
            <a:ext cx="4122327" cy="852413"/>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Designed to provide deep sleep, the award-winning Heavenly Bed has given millions of guests the benefit of a superior night's rest.</a:t>
            </a:r>
          </a:p>
        </p:txBody>
      </p:sp>
    </p:spTree>
    <p:extLst>
      <p:ext uri="{BB962C8B-B14F-4D97-AF65-F5344CB8AC3E}">
        <p14:creationId xmlns:p14="http://schemas.microsoft.com/office/powerpoint/2010/main" val="1149468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W:\00 RESORT PHOTOS &amp; VIDEOS\HIGH RESOLUTION PHOTOS\RESORT GENERAL\The Westin Resort Nusa Dua, Bali.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4</a:t>
            </a:fld>
            <a:endParaRPr lang="en-US"/>
          </a:p>
        </p:txBody>
      </p:sp>
      <p:sp>
        <p:nvSpPr>
          <p:cNvPr id="10" name="Text Placeholder 9"/>
          <p:cNvSpPr>
            <a:spLocks noGrp="1"/>
          </p:cNvSpPr>
          <p:nvPr>
            <p:ph type="body" sz="quarter" idx="18"/>
          </p:nvPr>
        </p:nvSpPr>
        <p:spPr>
          <a:xfrm>
            <a:off x="-1" y="6515136"/>
            <a:ext cx="1392966" cy="342864"/>
          </a:xfrm>
        </p:spPr>
        <p:txBody>
          <a:bodyPr/>
          <a:lstStyle/>
          <a:p>
            <a:r>
              <a:rPr lang="en-US" dirty="0" smtClean="0"/>
              <a:t>RESORT FACADE</a:t>
            </a:r>
            <a:endParaRPr lang="en-US" dirty="0"/>
          </a:p>
        </p:txBody>
      </p:sp>
    </p:spTree>
    <p:extLst>
      <p:ext uri="{BB962C8B-B14F-4D97-AF65-F5344CB8AC3E}">
        <p14:creationId xmlns:p14="http://schemas.microsoft.com/office/powerpoint/2010/main" val="23864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4685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8063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01 BRAND MANUAL\2016\Marketing Material\wes3029 Digital Frames\Non-Editable jpegs\9_CraftedByWestin_e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937"/>
            <a:ext cx="9144000" cy="706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313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4797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6" descr="C:\Users\Hemant\Desktop\WST Digital Frames Q1 2016\Digital Frame\en\WST14039_DigitalFrontDesk_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Hemant\Desktop\WST Digital Frames Q1 2016\Artwork\WST_Logo_RG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45" y="608244"/>
            <a:ext cx="1141649" cy="22591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a:off x="237158" y="1855246"/>
            <a:ext cx="3674225" cy="2264289"/>
          </a:xfrm>
          <a:prstGeom prst="rect">
            <a:avLst/>
          </a:prstGeom>
        </p:spPr>
        <p:txBody>
          <a:bodyPr vert="horz" lIns="82058" tIns="41029" rIns="82058" bIns="41029" rtlCol="0" anchor="b" anchorCtr="0">
            <a:noAutofit/>
          </a:bodyPr>
          <a:lstStyle>
            <a:lvl1pPr algn="l" defTabSz="914400" rtl="0" eaLnBrk="1" latinLnBrk="0" hangingPunct="1">
              <a:lnSpc>
                <a:spcPct val="90000"/>
              </a:lnSpc>
              <a:spcBef>
                <a:spcPct val="0"/>
              </a:spcBef>
              <a:buNone/>
              <a:defRPr sz="5000" kern="1200" spc="120" baseline="0">
                <a:solidFill>
                  <a:srgbClr val="51555A"/>
                </a:solidFill>
                <a:latin typeface="FreightDisp Pro Medium" pitchFamily="50" charset="0"/>
                <a:ea typeface="+mj-ea"/>
                <a:cs typeface="+mj-cs"/>
              </a:defRPr>
            </a:lvl1pPr>
          </a:lstStyle>
          <a:p>
            <a:pPr defTabSz="820583">
              <a:defRPr/>
            </a:pPr>
            <a:r>
              <a:rPr lang="en-US" sz="4500" spc="108" dirty="0">
                <a:ea typeface=""/>
                <a:cs typeface=""/>
              </a:rPr>
              <a:t>Stay Longer</a:t>
            </a:r>
          </a:p>
        </p:txBody>
      </p:sp>
      <p:sp>
        <p:nvSpPr>
          <p:cNvPr id="13" name="Text Placeholder 4"/>
          <p:cNvSpPr txBox="1">
            <a:spLocks/>
          </p:cNvSpPr>
          <p:nvPr/>
        </p:nvSpPr>
        <p:spPr>
          <a:xfrm>
            <a:off x="237158" y="4389120"/>
            <a:ext cx="3674225" cy="1428078"/>
          </a:xfrm>
          <a:prstGeom prst="rect">
            <a:avLst/>
          </a:prstGeom>
        </p:spPr>
        <p:txBody>
          <a:bodyPr vert="horz" lIns="82058" tIns="41029" rIns="82058" bIns="41029" rtlCol="0">
            <a:noAutofit/>
          </a:bodyPr>
          <a:lstStyle>
            <a:lvl1pPr marL="0" indent="0" algn="l" defTabSz="914400" rtl="0" eaLnBrk="1" latinLnBrk="0" hangingPunct="1">
              <a:lnSpc>
                <a:spcPct val="120000"/>
              </a:lnSpc>
              <a:spcBef>
                <a:spcPct val="20000"/>
              </a:spcBef>
              <a:buFont typeface="Arial" panose="020B0604020202020204" pitchFamily="34" charset="0"/>
              <a:buNone/>
              <a:defRPr sz="1700" kern="1200" spc="0" baseline="0">
                <a:solidFill>
                  <a:srgbClr val="51555A"/>
                </a:solidFill>
                <a:latin typeface="Graphik Starwood"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0583">
              <a:defRPr/>
            </a:pPr>
            <a:r>
              <a:rPr lang="en-US" sz="1500" dirty="0">
                <a:ea typeface=""/>
                <a:cs typeface=""/>
              </a:rPr>
              <a:t>Stretch out your stay with </a:t>
            </a:r>
            <a:br>
              <a:rPr lang="en-US" sz="1500" dirty="0">
                <a:ea typeface=""/>
                <a:cs typeface=""/>
              </a:rPr>
            </a:br>
            <a:r>
              <a:rPr lang="en-US" sz="1500" dirty="0">
                <a:ea typeface=""/>
                <a:cs typeface=""/>
              </a:rPr>
              <a:t>Westin Weekend, featuring</a:t>
            </a:r>
            <a:br>
              <a:rPr lang="en-US" sz="1500" dirty="0">
                <a:ea typeface=""/>
                <a:cs typeface=""/>
              </a:rPr>
            </a:br>
            <a:r>
              <a:rPr lang="en-US" sz="1500" dirty="0">
                <a:ea typeface=""/>
                <a:cs typeface=""/>
              </a:rPr>
              <a:t>extended breakfast hours </a:t>
            </a:r>
            <a:br>
              <a:rPr lang="en-US" sz="1500" dirty="0">
                <a:ea typeface=""/>
                <a:cs typeface=""/>
              </a:rPr>
            </a:br>
            <a:r>
              <a:rPr lang="en-US" sz="1500" dirty="0">
                <a:ea typeface=""/>
                <a:cs typeface=""/>
              </a:rPr>
              <a:t>and late Sunday checkout. </a:t>
            </a:r>
          </a:p>
        </p:txBody>
      </p:sp>
      <p:cxnSp>
        <p:nvCxnSpPr>
          <p:cNvPr id="15" name="Straight Connector 14"/>
          <p:cNvCxnSpPr/>
          <p:nvPr/>
        </p:nvCxnSpPr>
        <p:spPr>
          <a:xfrm>
            <a:off x="314045" y="4192037"/>
            <a:ext cx="3273927" cy="0"/>
          </a:xfrm>
          <a:prstGeom prst="line">
            <a:avLst/>
          </a:prstGeom>
          <a:noFill/>
          <a:ln w="9525" cap="flat" cmpd="sng" algn="ctr">
            <a:solidFill>
              <a:srgbClr val="51555A"/>
            </a:solidFill>
            <a:prstDash val="solid"/>
          </a:ln>
          <a:effectLst/>
        </p:spPr>
      </p:cxnSp>
    </p:spTree>
    <p:extLst>
      <p:ext uri="{BB962C8B-B14F-4D97-AF65-F5344CB8AC3E}">
        <p14:creationId xmlns:p14="http://schemas.microsoft.com/office/powerpoint/2010/main" val="2388195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6622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8267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47</a:t>
            </a:fld>
            <a:endParaRPr lang="en-US"/>
          </a:p>
        </p:txBody>
      </p:sp>
      <p:sp>
        <p:nvSpPr>
          <p:cNvPr id="4" name="Title 3"/>
          <p:cNvSpPr>
            <a:spLocks noGrp="1"/>
          </p:cNvSpPr>
          <p:nvPr>
            <p:ph type="title"/>
          </p:nvPr>
        </p:nvSpPr>
        <p:spPr/>
        <p:txBody>
          <a:bodyPr>
            <a:normAutofit/>
          </a:bodyPr>
          <a:lstStyle/>
          <a:p>
            <a:r>
              <a:rPr lang="en-US" sz="2200" dirty="0" smtClean="0"/>
              <a:t>Awards</a:t>
            </a:r>
            <a:endParaRPr lang="en-US" sz="2200" dirty="0"/>
          </a:p>
        </p:txBody>
      </p:sp>
      <p:pic>
        <p:nvPicPr>
          <p:cNvPr id="5" name="Picture 2" descr="Z:\DOCUMENTATION\00 AWARDS\2017 Awards 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04" r="50023"/>
          <a:stretch/>
        </p:blipFill>
        <p:spPr bwMode="auto">
          <a:xfrm>
            <a:off x="967988" y="2225588"/>
            <a:ext cx="4835911" cy="20137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01 LOGO\OTHERS\28190_travellers_have_spoken_2017.jpg"/>
          <p:cNvPicPr>
            <a:picLocks noChangeAspect="1" noChangeArrowheads="1"/>
          </p:cNvPicPr>
          <p:nvPr/>
        </p:nvPicPr>
        <p:blipFill rotWithShape="1">
          <a:blip r:embed="rId3">
            <a:extLst>
              <a:ext uri="{28A0092B-C50C-407E-A947-70E740481C1C}">
                <a14:useLocalDpi xmlns:a14="http://schemas.microsoft.com/office/drawing/2010/main" val="0"/>
              </a:ext>
            </a:extLst>
          </a:blip>
          <a:srcRect l="21839" r="22161"/>
          <a:stretch/>
        </p:blipFill>
        <p:spPr bwMode="auto">
          <a:xfrm>
            <a:off x="5911714" y="2298700"/>
            <a:ext cx="1797184" cy="18063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DOCUMENTATION\00 AWARDS\International Hotel Awar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7994" y="4239290"/>
            <a:ext cx="2011810" cy="19187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Z:\DOCUMENTATION\00 AWARDS\2017_07_25 Smart Travel Awards 2017\DSC07077 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844" y="4277390"/>
            <a:ext cx="2548594"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7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0862" y="2488187"/>
            <a:ext cx="3905312" cy="3645155"/>
          </a:xfrm>
        </p:spPr>
        <p:txBody>
          <a:bodyPr>
            <a:noAutofit/>
          </a:bodyPr>
          <a:lstStyle/>
          <a:p>
            <a:r>
              <a:rPr lang="en-GB" sz="1000" dirty="0"/>
              <a:t>Best Indonesia Leading Family Resort by Indonesia Travel Tourism Awards 2017/2018</a:t>
            </a:r>
            <a:endParaRPr lang="en-US" sz="1000" dirty="0"/>
          </a:p>
          <a:p>
            <a:r>
              <a:rPr lang="en-GB" sz="1000" dirty="0"/>
              <a:t>Best Luxury Family Beach Resort, Country winner by 2017 World Luxury Hotel Awards</a:t>
            </a:r>
            <a:endParaRPr lang="en-US" sz="1000" dirty="0"/>
          </a:p>
          <a:p>
            <a:r>
              <a:rPr lang="en-GB" sz="1000" dirty="0"/>
              <a:t>Best Luxury Family Hotel, Regional winner by 2017 World Luxury Hotel Awards</a:t>
            </a:r>
            <a:endParaRPr lang="en-US" sz="1000" dirty="0"/>
          </a:p>
          <a:p>
            <a:r>
              <a:rPr lang="en-GB" sz="1000" dirty="0"/>
              <a:t>Best Luxury Hotel &amp; Conference Centre, Regional winner by 2017 World Luxury Hotel Awards</a:t>
            </a:r>
            <a:endParaRPr lang="en-US" sz="1000" dirty="0"/>
          </a:p>
          <a:p>
            <a:r>
              <a:rPr lang="en-GB" sz="1000" dirty="0"/>
              <a:t>Listed #1 on Top 10 Family Resorts in Bali by Holiday with Kids Reader’s Choice 2017</a:t>
            </a:r>
            <a:endParaRPr lang="en-US" sz="1000" dirty="0"/>
          </a:p>
          <a:p>
            <a:r>
              <a:rPr lang="en-GB" sz="1000" dirty="0"/>
              <a:t>Luxury Wellness Spa, 2017 Global Winner by World Luxury Spa Awards </a:t>
            </a:r>
            <a:endParaRPr lang="en-US" sz="1000" dirty="0"/>
          </a:p>
          <a:p>
            <a:r>
              <a:rPr lang="en-GB" sz="1000" dirty="0"/>
              <a:t>Luxury Family Restaurant for Prego, 2017 Regional Winner by World Luxury Restaurant Awards </a:t>
            </a:r>
            <a:endParaRPr lang="en-US" sz="1000" dirty="0"/>
          </a:p>
        </p:txBody>
      </p:sp>
      <p:sp>
        <p:nvSpPr>
          <p:cNvPr id="12" name="Slide Number Placeholder 11"/>
          <p:cNvSpPr>
            <a:spLocks noGrp="1"/>
          </p:cNvSpPr>
          <p:nvPr>
            <p:ph type="sldNum" sz="quarter" idx="12"/>
          </p:nvPr>
        </p:nvSpPr>
        <p:spPr/>
        <p:txBody>
          <a:bodyPr/>
          <a:lstStyle/>
          <a:p>
            <a:fld id="{74971BB6-1E3E-4357-BA67-16A58EFA7BA6}" type="slidenum">
              <a:rPr lang="en-US" smtClean="0"/>
              <a:pPr/>
              <a:t>48</a:t>
            </a:fld>
            <a:endParaRPr lang="en-US"/>
          </a:p>
        </p:txBody>
      </p:sp>
      <p:sp>
        <p:nvSpPr>
          <p:cNvPr id="4" name="Title 3"/>
          <p:cNvSpPr>
            <a:spLocks noGrp="1"/>
          </p:cNvSpPr>
          <p:nvPr>
            <p:ph type="title"/>
          </p:nvPr>
        </p:nvSpPr>
        <p:spPr/>
        <p:txBody>
          <a:bodyPr>
            <a:normAutofit/>
          </a:bodyPr>
          <a:lstStyle/>
          <a:p>
            <a:r>
              <a:rPr lang="en-US" sz="2200" dirty="0" smtClean="0"/>
              <a:t>2017 Awards</a:t>
            </a:r>
            <a:endParaRPr lang="en-US" sz="2200" dirty="0">
              <a:solidFill>
                <a:srgbClr val="FF0000"/>
              </a:solidFill>
            </a:endParaRPr>
          </a:p>
        </p:txBody>
      </p:sp>
      <p:sp>
        <p:nvSpPr>
          <p:cNvPr id="7" name="Text Placeholder 6"/>
          <p:cNvSpPr>
            <a:spLocks noGrp="1"/>
          </p:cNvSpPr>
          <p:nvPr>
            <p:ph type="body" sz="quarter" idx="17"/>
          </p:nvPr>
        </p:nvSpPr>
        <p:spPr>
          <a:xfrm>
            <a:off x="4791202" y="2488194"/>
            <a:ext cx="4068636" cy="3943919"/>
          </a:xfrm>
        </p:spPr>
        <p:txBody>
          <a:bodyPr>
            <a:noAutofit/>
          </a:bodyPr>
          <a:lstStyle/>
          <a:p>
            <a:r>
              <a:rPr lang="en-GB" sz="1000" dirty="0" smtClean="0"/>
              <a:t>Best </a:t>
            </a:r>
            <a:r>
              <a:rPr lang="en-GB" sz="1000" dirty="0"/>
              <a:t>Italian Restaurant for Prego (1</a:t>
            </a:r>
            <a:r>
              <a:rPr lang="en-GB" sz="1000" baseline="30000" dirty="0"/>
              <a:t>st</a:t>
            </a:r>
            <a:r>
              <a:rPr lang="en-GB" sz="1000" dirty="0"/>
              <a:t> runner up) by </a:t>
            </a:r>
            <a:r>
              <a:rPr lang="en-GB" sz="1000" dirty="0" err="1"/>
              <a:t>Now!Bali’s</a:t>
            </a:r>
            <a:r>
              <a:rPr lang="en-GB" sz="1000" dirty="0"/>
              <a:t> Best Restaurant, Bar &amp; Café Awards 2017</a:t>
            </a:r>
            <a:endParaRPr lang="en-US" sz="1000" dirty="0"/>
          </a:p>
          <a:p>
            <a:r>
              <a:rPr lang="en-GB" sz="1000" dirty="0"/>
              <a:t>Best Spanish Restaurant for Velada Tapas Bar &amp; Kitchen (2</a:t>
            </a:r>
            <a:r>
              <a:rPr lang="en-GB" sz="1000" baseline="30000" dirty="0"/>
              <a:t>nd</a:t>
            </a:r>
            <a:r>
              <a:rPr lang="en-GB" sz="1000" dirty="0"/>
              <a:t> runner up) by </a:t>
            </a:r>
            <a:r>
              <a:rPr lang="en-GB" sz="1000" dirty="0" err="1"/>
              <a:t>Now!Bali’s</a:t>
            </a:r>
            <a:r>
              <a:rPr lang="en-GB" sz="1000" dirty="0"/>
              <a:t> Best Restaurant, Bar &amp; Café Awards 2017</a:t>
            </a:r>
            <a:endParaRPr lang="en-US" sz="1000" dirty="0"/>
          </a:p>
          <a:p>
            <a:r>
              <a:rPr lang="en-GB" sz="1000" dirty="0"/>
              <a:t>Best Japanese Restaurant for </a:t>
            </a:r>
            <a:r>
              <a:rPr lang="en-GB" sz="1000" dirty="0" err="1"/>
              <a:t>Hamabe</a:t>
            </a:r>
            <a:r>
              <a:rPr lang="en-GB" sz="1000" dirty="0"/>
              <a:t> (2</a:t>
            </a:r>
            <a:r>
              <a:rPr lang="en-GB" sz="1000" baseline="30000" dirty="0"/>
              <a:t>nd</a:t>
            </a:r>
            <a:r>
              <a:rPr lang="en-GB" sz="1000" dirty="0"/>
              <a:t> runner up) by </a:t>
            </a:r>
            <a:r>
              <a:rPr lang="en-GB" sz="1000" dirty="0" err="1"/>
              <a:t>Now!Bali’s</a:t>
            </a:r>
            <a:r>
              <a:rPr lang="en-GB" sz="1000" dirty="0"/>
              <a:t> Best Restaurant, Bar &amp; Café Awards 2017</a:t>
            </a:r>
            <a:endParaRPr lang="en-US" sz="1000" dirty="0"/>
          </a:p>
          <a:p>
            <a:r>
              <a:rPr lang="en-GB" sz="1000" dirty="0"/>
              <a:t>Best Conference Hotels, Best in Travel 2017 by Smart Travel Asia</a:t>
            </a:r>
            <a:endParaRPr lang="en-US" sz="1000" dirty="0"/>
          </a:p>
          <a:p>
            <a:r>
              <a:rPr lang="en-GB" sz="1000" dirty="0"/>
              <a:t>Best Large Hotel, 2017 International Hotel Awards</a:t>
            </a:r>
            <a:endParaRPr lang="en-US" sz="1000" dirty="0"/>
          </a:p>
          <a:p>
            <a:r>
              <a:rPr lang="en-GB" sz="1000" dirty="0"/>
              <a:t>International Five Star Standard, 2017 International Hotel Awards</a:t>
            </a:r>
            <a:endParaRPr lang="en-US" sz="1000" dirty="0"/>
          </a:p>
          <a:p>
            <a:r>
              <a:rPr lang="en-GB" sz="1000" dirty="0"/>
              <a:t>2017 Certificate of Excellence by TripAdvisor</a:t>
            </a:r>
            <a:endParaRPr lang="en-US" sz="1000" dirty="0"/>
          </a:p>
        </p:txBody>
      </p:sp>
    </p:spTree>
    <p:extLst>
      <p:ext uri="{BB962C8B-B14F-4D97-AF65-F5344CB8AC3E}">
        <p14:creationId xmlns:p14="http://schemas.microsoft.com/office/powerpoint/2010/main" val="244131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itle 1"/>
          <p:cNvSpPr>
            <a:spLocks noGrp="1"/>
          </p:cNvSpPr>
          <p:nvPr>
            <p:ph type="title"/>
          </p:nvPr>
        </p:nvSpPr>
        <p:spPr/>
        <p:txBody>
          <a:bodyPr/>
          <a:lstStyle/>
          <a:p>
            <a:r>
              <a:rPr lang="en-US" dirty="0" smtClean="0"/>
              <a:t>Contacts</a:t>
            </a:r>
            <a:endParaRPr lang="en-US" dirty="0"/>
          </a:p>
        </p:txBody>
      </p:sp>
      <p:sp>
        <p:nvSpPr>
          <p:cNvPr id="16" name="Slide Number Placeholder 15"/>
          <p:cNvSpPr>
            <a:spLocks noGrp="1"/>
          </p:cNvSpPr>
          <p:nvPr>
            <p:ph type="sldNum" sz="quarter" idx="14"/>
          </p:nvPr>
        </p:nvSpPr>
        <p:spPr/>
        <p:txBody>
          <a:bodyPr/>
          <a:lstStyle/>
          <a:p>
            <a:fld id="{74971BB6-1E3E-4357-BA67-16A58EFA7BA6}" type="slidenum">
              <a:rPr lang="en-US" smtClean="0"/>
              <a:pPr/>
              <a:t>49</a:t>
            </a:fld>
            <a:endParaRPr lang="en-US" dirty="0"/>
          </a:p>
        </p:txBody>
      </p:sp>
      <p:cxnSp>
        <p:nvCxnSpPr>
          <p:cNvPr id="14" name="Straight Connector 13"/>
          <p:cNvCxnSpPr/>
          <p:nvPr userDrawn="1"/>
        </p:nvCxnSpPr>
        <p:spPr>
          <a:xfrm flipH="1">
            <a:off x="284310" y="1257938"/>
            <a:ext cx="8571827" cy="1504"/>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descr="wesko-98023-Westin Hotels Resorts Brand Logo Knockout version Click.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611" y="727166"/>
            <a:ext cx="879819" cy="238284"/>
          </a:xfrm>
          <a:prstGeom prst="rect">
            <a:avLst/>
          </a:prstGeom>
        </p:spPr>
      </p:pic>
      <p:cxnSp>
        <p:nvCxnSpPr>
          <p:cNvPr id="7" name="Straight Connector 6"/>
          <p:cNvCxnSpPr/>
          <p:nvPr/>
        </p:nvCxnSpPr>
        <p:spPr>
          <a:xfrm flipH="1">
            <a:off x="284311" y="3130716"/>
            <a:ext cx="857182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1"/>
          <p:cNvSpPr txBox="1">
            <a:spLocks/>
          </p:cNvSpPr>
          <p:nvPr/>
        </p:nvSpPr>
        <p:spPr>
          <a:xfrm>
            <a:off x="188416" y="3436855"/>
            <a:ext cx="4122327" cy="852413"/>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baseline="30000" dirty="0">
                <a:solidFill>
                  <a:schemeClr val="tx1"/>
                </a:solidFill>
              </a:rPr>
              <a:t>www.westin.com/bali</a:t>
            </a:r>
            <a:br>
              <a:rPr lang="en-US" sz="2400" b="1" baseline="30000" dirty="0">
                <a:solidFill>
                  <a:schemeClr val="tx1"/>
                </a:solidFill>
              </a:rPr>
            </a:br>
            <a:r>
              <a:rPr lang="en-US" sz="1800" dirty="0" smtClean="0">
                <a:solidFill>
                  <a:schemeClr val="tx1"/>
                </a:solidFill>
              </a:rPr>
              <a:t>Reservation.00035@westin.com</a:t>
            </a:r>
            <a:endParaRPr lang="en-US" sz="1800" dirty="0">
              <a:solidFill>
                <a:schemeClr val="tx1"/>
              </a:solidFill>
            </a:endParaRPr>
          </a:p>
        </p:txBody>
      </p:sp>
    </p:spTree>
    <p:extLst>
      <p:ext uri="{BB962C8B-B14F-4D97-AF65-F5344CB8AC3E}">
        <p14:creationId xmlns:p14="http://schemas.microsoft.com/office/powerpoint/2010/main" val="262535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00 RESORT PHOTOS &amp; VIDEOS\HIGH RESOLUTION PHOTOS\HEAVENLY SPA BY WESTIN\Spa Bal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519" y="0"/>
            <a:ext cx="91565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5</a:t>
            </a:fld>
            <a:endParaRPr lang="en-US"/>
          </a:p>
        </p:txBody>
      </p:sp>
      <p:sp>
        <p:nvSpPr>
          <p:cNvPr id="10" name="Text Placeholder 9"/>
          <p:cNvSpPr>
            <a:spLocks noGrp="1"/>
          </p:cNvSpPr>
          <p:nvPr>
            <p:ph type="body" sz="quarter" idx="18"/>
          </p:nvPr>
        </p:nvSpPr>
        <p:spPr>
          <a:xfrm>
            <a:off x="-2" y="6515136"/>
            <a:ext cx="2055139" cy="342864"/>
          </a:xfrm>
        </p:spPr>
        <p:txBody>
          <a:bodyPr/>
          <a:lstStyle/>
          <a:p>
            <a:r>
              <a:rPr lang="en-US" dirty="0"/>
              <a:t>SPA BALE AT BEACHFRONT</a:t>
            </a:r>
          </a:p>
        </p:txBody>
      </p:sp>
    </p:spTree>
    <p:extLst>
      <p:ext uri="{BB962C8B-B14F-4D97-AF65-F5344CB8AC3E}">
        <p14:creationId xmlns:p14="http://schemas.microsoft.com/office/powerpoint/2010/main" val="120166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00 RESORT PHOTOS &amp; VIDEOS\LOW RESOLUTION PHOTOS\RESORT\Comforting Terrace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6</a:t>
            </a:fld>
            <a:endParaRPr lang="en-US"/>
          </a:p>
        </p:txBody>
      </p:sp>
      <p:sp>
        <p:nvSpPr>
          <p:cNvPr id="6" name="Text Placeholder 5"/>
          <p:cNvSpPr>
            <a:spLocks noGrp="1"/>
          </p:cNvSpPr>
          <p:nvPr>
            <p:ph type="body" sz="quarter" idx="18"/>
          </p:nvPr>
        </p:nvSpPr>
        <p:spPr>
          <a:xfrm>
            <a:off x="-1" y="6515136"/>
            <a:ext cx="2199993" cy="342864"/>
          </a:xfrm>
        </p:spPr>
        <p:txBody>
          <a:bodyPr/>
          <a:lstStyle/>
          <a:p>
            <a:r>
              <a:rPr lang="en-US" dirty="0" smtClean="0"/>
              <a:t>TERRACE WITH TROPICAL GARDEN</a:t>
            </a:r>
            <a:endParaRPr lang="en-US" dirty="0"/>
          </a:p>
        </p:txBody>
      </p:sp>
    </p:spTree>
    <p:extLst>
      <p:ext uri="{BB962C8B-B14F-4D97-AF65-F5344CB8AC3E}">
        <p14:creationId xmlns:p14="http://schemas.microsoft.com/office/powerpoint/2010/main" val="283331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00 PHOTOS\00 PANDU PHOTOS\PANTAI KARANG\_MG_0556 Getty 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7938"/>
            <a:ext cx="9144001"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7</a:t>
            </a:fld>
            <a:endParaRPr lang="en-US"/>
          </a:p>
        </p:txBody>
      </p:sp>
      <p:sp>
        <p:nvSpPr>
          <p:cNvPr id="6" name="Text Placeholder 5"/>
          <p:cNvSpPr>
            <a:spLocks noGrp="1"/>
          </p:cNvSpPr>
          <p:nvPr>
            <p:ph type="body" sz="quarter" idx="18"/>
          </p:nvPr>
        </p:nvSpPr>
        <p:spPr>
          <a:xfrm>
            <a:off x="-1" y="5667394"/>
            <a:ext cx="2403476" cy="342864"/>
          </a:xfrm>
        </p:spPr>
        <p:txBody>
          <a:bodyPr/>
          <a:lstStyle/>
          <a:p>
            <a:r>
              <a:rPr lang="en-US" dirty="0" smtClean="0"/>
              <a:t>SUNRISE AT NUSA DUA BEACH, BALI</a:t>
            </a:r>
            <a:endParaRPr lang="en-US" dirty="0"/>
          </a:p>
        </p:txBody>
      </p:sp>
    </p:spTree>
    <p:extLst>
      <p:ext uri="{BB962C8B-B14F-4D97-AF65-F5344CB8AC3E}">
        <p14:creationId xmlns:p14="http://schemas.microsoft.com/office/powerpoint/2010/main" val="31499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00 RESORT PHOTOS &amp; VIDEOS\LOW RESOLUTION PHOTOS\BEACH\Dream Beds 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8</a:t>
            </a:fld>
            <a:endParaRPr lang="en-US"/>
          </a:p>
        </p:txBody>
      </p:sp>
      <p:sp>
        <p:nvSpPr>
          <p:cNvPr id="7" name="Text Placeholder 5"/>
          <p:cNvSpPr txBox="1">
            <a:spLocks/>
          </p:cNvSpPr>
          <p:nvPr/>
        </p:nvSpPr>
        <p:spPr>
          <a:xfrm>
            <a:off x="0" y="5667394"/>
            <a:ext cx="1683521" cy="342864"/>
          </a:xfrm>
          <a:prstGeom prst="rect">
            <a:avLst/>
          </a:prstGeom>
          <a:solidFill>
            <a:schemeClr val="bg2"/>
          </a:solidFill>
        </p:spPr>
        <p:txBody>
          <a:bodyPr vert="horz" wrap="square" lIns="320040" tIns="108814" rIns="91435" bIns="108814" rtlCol="0" anchor="ctr">
            <a:spAutoFit/>
          </a:bodyPr>
          <a:lstStyle>
            <a:lvl1pPr marL="0" indent="0" algn="l" defTabSz="914354" rtl="0" eaLnBrk="1" latinLnBrk="0" hangingPunct="1">
              <a:spcBef>
                <a:spcPts val="1260"/>
              </a:spcBef>
              <a:spcAft>
                <a:spcPts val="0"/>
              </a:spcAft>
              <a:buFont typeface="Lucida Grande"/>
              <a:buNone/>
              <a:defRPr sz="800" b="0" i="0" kern="1200">
                <a:solidFill>
                  <a:srgbClr val="FFFFFF"/>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8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8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80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80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NUSA DUA BEACH, BALI</a:t>
            </a:r>
            <a:endParaRPr lang="en-US" dirty="0"/>
          </a:p>
        </p:txBody>
      </p:sp>
    </p:spTree>
    <p:extLst>
      <p:ext uri="{BB962C8B-B14F-4D97-AF65-F5344CB8AC3E}">
        <p14:creationId xmlns:p14="http://schemas.microsoft.com/office/powerpoint/2010/main" val="24116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00 RESORT PHOTOS &amp; VIDEOS\LOW RESOLUTION PHOTOS\BEACH\Dream Bed &amp; Cocoo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43" y="0"/>
            <a:ext cx="9151144"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9</a:t>
            </a:fld>
            <a:endParaRPr lang="en-US"/>
          </a:p>
        </p:txBody>
      </p:sp>
      <p:sp>
        <p:nvSpPr>
          <p:cNvPr id="7" name="Text Placeholder 5"/>
          <p:cNvSpPr txBox="1">
            <a:spLocks/>
          </p:cNvSpPr>
          <p:nvPr/>
        </p:nvSpPr>
        <p:spPr>
          <a:xfrm>
            <a:off x="0" y="5667394"/>
            <a:ext cx="1683521" cy="342864"/>
          </a:xfrm>
          <a:prstGeom prst="rect">
            <a:avLst/>
          </a:prstGeom>
          <a:solidFill>
            <a:schemeClr val="bg2"/>
          </a:solidFill>
        </p:spPr>
        <p:txBody>
          <a:bodyPr vert="horz" wrap="square" lIns="320040" tIns="108814" rIns="91435" bIns="108814" rtlCol="0" anchor="ctr">
            <a:spAutoFit/>
          </a:bodyPr>
          <a:lstStyle>
            <a:lvl1pPr marL="0" indent="0" algn="l" defTabSz="914354" rtl="0" eaLnBrk="1" latinLnBrk="0" hangingPunct="1">
              <a:spcBef>
                <a:spcPts val="1260"/>
              </a:spcBef>
              <a:spcAft>
                <a:spcPts val="0"/>
              </a:spcAft>
              <a:buFont typeface="Lucida Grande"/>
              <a:buNone/>
              <a:defRPr sz="800" b="0" i="0" kern="1200">
                <a:solidFill>
                  <a:srgbClr val="FFFFFF"/>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8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8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80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80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NUSA DUA BEACH, BALI</a:t>
            </a:r>
            <a:endParaRPr lang="en-US" dirty="0"/>
          </a:p>
        </p:txBody>
      </p:sp>
    </p:spTree>
    <p:extLst>
      <p:ext uri="{BB962C8B-B14F-4D97-AF65-F5344CB8AC3E}">
        <p14:creationId xmlns:p14="http://schemas.microsoft.com/office/powerpoint/2010/main" val="304398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2015 New Westin Brand Template ">
  <a:themeElements>
    <a:clrScheme name="Custom 36">
      <a:dk1>
        <a:srgbClr val="FFFFFF"/>
      </a:dk1>
      <a:lt1>
        <a:srgbClr val="404347"/>
      </a:lt1>
      <a:dk2>
        <a:srgbClr val="FFFFFF"/>
      </a:dk2>
      <a:lt2>
        <a:srgbClr val="404347"/>
      </a:lt2>
      <a:accent1>
        <a:srgbClr val="958C89"/>
      </a:accent1>
      <a:accent2>
        <a:srgbClr val="B9D6C6"/>
      </a:accent2>
      <a:accent3>
        <a:srgbClr val="FEFE6B"/>
      </a:accent3>
      <a:accent4>
        <a:srgbClr val="A36359"/>
      </a:accent4>
      <a:accent5>
        <a:srgbClr val="3B5449"/>
      </a:accent5>
      <a:accent6>
        <a:srgbClr val="000000"/>
      </a:accent6>
      <a:hlink>
        <a:srgbClr val="B9D5C6"/>
      </a:hlink>
      <a:folHlink>
        <a:srgbClr val="958C89"/>
      </a:folHlink>
    </a:clrScheme>
    <a:fontScheme name="2015 Westin Brand Fonts">
      <a:majorFont>
        <a:latin typeface="FreightDisp Pro Medium"/>
        <a:ea typeface=""/>
        <a:cs typeface=""/>
      </a:majorFont>
      <a:minorFont>
        <a:latin typeface="Graphik Starwoo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6578</TotalTime>
  <Words>1457</Words>
  <Application>Microsoft Office PowerPoint</Application>
  <PresentationFormat>On-screen Show (4:3)</PresentationFormat>
  <Paragraphs>186</Paragraphs>
  <Slides>49</Slides>
  <Notes>1</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2015 New Westin Brand Template </vt:lpstr>
      <vt:lpstr>The Westin Resort  Nusa Dua, Bali</vt:lpstr>
      <vt:lpstr>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Resort Map</vt:lpstr>
      <vt:lpstr>Guest Rooms &amp; Suites</vt:lpstr>
      <vt:lpstr>Room categories ROH and suites</vt:lpstr>
      <vt:lpstr>Deluxe Room</vt:lpstr>
      <vt:lpstr>Premium Room</vt:lpstr>
      <vt:lpstr>One-Bedroom Suite</vt:lpstr>
      <vt:lpstr>Two Bedroom Family Suite</vt:lpstr>
      <vt:lpstr>Seasonal Tastes  All Day Dining Restaurant</vt:lpstr>
      <vt:lpstr>Velada Tapas Bar &amp; Kitchen</vt:lpstr>
      <vt:lpstr>Hamabe Japanese Restaurant</vt:lpstr>
      <vt:lpstr>Ikan Beachfront Restaurant &amp; Bar</vt:lpstr>
      <vt:lpstr>Prego Fun Italian Restaurant</vt:lpstr>
      <vt:lpstr>Executive Chef Manoj Rawat</vt:lpstr>
      <vt:lpstr>Dream Dinner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Awards</vt:lpstr>
      <vt:lpstr>2017 Awards</vt:lpstr>
      <vt:lpstr>Contacts</vt:lpstr>
    </vt:vector>
  </TitlesOfParts>
  <Company>Starwood Hotels &amp; Resorts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Starwood Hotels &amp; Resorts</dc:creator>
  <cp:lastModifiedBy>Pandu Adnyana</cp:lastModifiedBy>
  <cp:revision>541</cp:revision>
  <cp:lastPrinted>2017-06-26T03:08:36Z</cp:lastPrinted>
  <dcterms:created xsi:type="dcterms:W3CDTF">2015-07-21T13:54:51Z</dcterms:created>
  <dcterms:modified xsi:type="dcterms:W3CDTF">2018-07-30T06:47:22Z</dcterms:modified>
</cp:coreProperties>
</file>