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594" r:id="rId2"/>
    <p:sldId id="697" r:id="rId3"/>
    <p:sldId id="672" r:id="rId4"/>
    <p:sldId id="673" r:id="rId5"/>
    <p:sldId id="674" r:id="rId6"/>
    <p:sldId id="675" r:id="rId7"/>
    <p:sldId id="692" r:id="rId8"/>
    <p:sldId id="693" r:id="rId9"/>
    <p:sldId id="694" r:id="rId10"/>
    <p:sldId id="709" r:id="rId11"/>
    <p:sldId id="710" r:id="rId12"/>
    <p:sldId id="711" r:id="rId13"/>
    <p:sldId id="695" r:id="rId14"/>
    <p:sldId id="676" r:id="rId15"/>
    <p:sldId id="696" r:id="rId16"/>
    <p:sldId id="662" r:id="rId17"/>
    <p:sldId id="663" r:id="rId18"/>
    <p:sldId id="664" r:id="rId19"/>
    <p:sldId id="601" r:id="rId20"/>
    <p:sldId id="603" r:id="rId21"/>
    <p:sldId id="604" r:id="rId22"/>
    <p:sldId id="605" r:id="rId23"/>
    <p:sldId id="606" r:id="rId24"/>
    <p:sldId id="677" r:id="rId25"/>
    <p:sldId id="678" r:id="rId26"/>
    <p:sldId id="679" r:id="rId27"/>
    <p:sldId id="680" r:id="rId28"/>
    <p:sldId id="681" r:id="rId29"/>
    <p:sldId id="682" r:id="rId30"/>
    <p:sldId id="683" r:id="rId31"/>
    <p:sldId id="684" r:id="rId32"/>
    <p:sldId id="685" r:id="rId33"/>
    <p:sldId id="686" r:id="rId34"/>
    <p:sldId id="687" r:id="rId35"/>
    <p:sldId id="688" r:id="rId36"/>
    <p:sldId id="665" r:id="rId37"/>
    <p:sldId id="703" r:id="rId38"/>
    <p:sldId id="704" r:id="rId39"/>
    <p:sldId id="705" r:id="rId40"/>
    <p:sldId id="702" r:id="rId41"/>
    <p:sldId id="700" r:id="rId42"/>
    <p:sldId id="701" r:id="rId43"/>
    <p:sldId id="629" r:id="rId44"/>
    <p:sldId id="630" r:id="rId45"/>
    <p:sldId id="631" r:id="rId46"/>
    <p:sldId id="632" r:id="rId47"/>
    <p:sldId id="633" r:id="rId48"/>
    <p:sldId id="634" r:id="rId49"/>
    <p:sldId id="635" r:id="rId50"/>
    <p:sldId id="636" r:id="rId51"/>
    <p:sldId id="637" r:id="rId52"/>
    <p:sldId id="638" r:id="rId53"/>
    <p:sldId id="639" r:id="rId54"/>
    <p:sldId id="640" r:id="rId55"/>
    <p:sldId id="641" r:id="rId56"/>
    <p:sldId id="707" r:id="rId57"/>
    <p:sldId id="708" r:id="rId58"/>
    <p:sldId id="657" r:id="rId59"/>
    <p:sldId id="654" r:id="rId60"/>
    <p:sldId id="655" r:id="rId61"/>
    <p:sldId id="656" r:id="rId62"/>
    <p:sldId id="652" r:id="rId63"/>
    <p:sldId id="653" r:id="rId64"/>
    <p:sldId id="706" r:id="rId65"/>
    <p:sldId id="712" r:id="rId66"/>
    <p:sldId id="699" r:id="rId67"/>
  </p:sldIdLst>
  <p:sldSz cx="9144000" cy="6858000" type="screen4x3"/>
  <p:notesSz cx="7315200" cy="9601200"/>
  <p:defaultText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D6C6"/>
    <a:srgbClr val="434149"/>
    <a:srgbClr val="313337"/>
    <a:srgbClr val="958C89"/>
    <a:srgbClr val="A36359"/>
    <a:srgbClr val="203329"/>
    <a:srgbClr val="FEFE6B"/>
    <a:srgbClr val="404348"/>
    <a:srgbClr val="51555A"/>
    <a:srgbClr val="FFFF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22" autoAdjust="0"/>
    <p:restoredTop sz="97172" autoAdjust="0"/>
  </p:normalViewPr>
  <p:slideViewPr>
    <p:cSldViewPr snapToGrid="0" showGuides="1">
      <p:cViewPr varScale="1">
        <p:scale>
          <a:sx n="110" d="100"/>
          <a:sy n="110" d="100"/>
        </p:scale>
        <p:origin x="-1566" y="-78"/>
      </p:cViewPr>
      <p:guideLst>
        <p:guide orient="horz" pos="1508"/>
        <p:guide orient="horz" pos="435"/>
        <p:guide orient="horz" pos="1592"/>
        <p:guide orient="horz" pos="1151"/>
        <p:guide orient="horz" pos="449"/>
        <p:guide orient="horz" pos="3937"/>
        <p:guide orient="horz" pos="1011"/>
        <p:guide orient="horz" pos="1356"/>
        <p:guide pos="5581"/>
        <p:guide pos="179"/>
        <p:guide pos="1514"/>
        <p:guide pos="2001"/>
        <p:guide pos="2884"/>
        <p:guide pos="3383"/>
        <p:guide pos="3825"/>
      </p:guideLst>
    </p:cSldViewPr>
  </p:slideViewPr>
  <p:outlineViewPr>
    <p:cViewPr>
      <p:scale>
        <a:sx n="33" d="100"/>
        <a:sy n="33" d="100"/>
      </p:scale>
      <p:origin x="0" y="0"/>
    </p:cViewPr>
  </p:outlineViewPr>
  <p:notesTextViewPr>
    <p:cViewPr>
      <p:scale>
        <a:sx n="1" d="1"/>
        <a:sy n="1" d="1"/>
      </p:scale>
      <p:origin x="0" y="0"/>
    </p:cViewPr>
  </p:notesTextViewPr>
  <p:sorterViewPr>
    <p:cViewPr>
      <p:scale>
        <a:sx n="175" d="100"/>
        <a:sy n="1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latin typeface="Arial"/>
            </a:endParaRPr>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ED8080BA-A45F-364C-A2D1-57AB8BB6C37D}" type="datetimeFigureOut">
              <a:rPr lang="en-US" smtClean="0">
                <a:latin typeface="Arial"/>
              </a:rPr>
              <a:t>7/30/2018</a:t>
            </a:fld>
            <a:endParaRPr lang="en-US" dirty="0">
              <a:latin typeface="Arial"/>
            </a:endParaRPr>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latin typeface="Arial"/>
            </a:endParaRP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7BC9D8E6-ED8B-484D-928E-8FE288CA7234}"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27662203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atin typeface="Arial"/>
              </a:defRPr>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atin typeface="Arial"/>
              </a:defRPr>
            </a:lvl1pPr>
          </a:lstStyle>
          <a:p>
            <a:fld id="{4CE25660-87C9-4946-A021-3A2DADC6FDA1}" type="datetimeFigureOut">
              <a:rPr lang="en-US" smtClean="0"/>
              <a:pPr/>
              <a:t>7/30/2018</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atin typeface="Arial"/>
              </a:defRPr>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atin typeface="Arial"/>
              </a:defRPr>
            </a:lvl1pPr>
          </a:lstStyle>
          <a:p>
            <a:fld id="{1B732774-9F15-FD4B-8D75-634DF89DFCFF}" type="slidenum">
              <a:rPr lang="en-US" smtClean="0"/>
              <a:pPr/>
              <a:t>‹#›</a:t>
            </a:fld>
            <a:endParaRPr lang="en-US" dirty="0"/>
          </a:p>
        </p:txBody>
      </p:sp>
    </p:spTree>
    <p:extLst>
      <p:ext uri="{BB962C8B-B14F-4D97-AF65-F5344CB8AC3E}">
        <p14:creationId xmlns:p14="http://schemas.microsoft.com/office/powerpoint/2010/main" val="1734746406"/>
      </p:ext>
    </p:extLst>
  </p:cSld>
  <p:clrMap bg1="lt1" tx1="dk1" bg2="lt2" tx2="dk2" accent1="accent1" accent2="accent2" accent3="accent3" accent4="accent4" accent5="accent5" accent6="accent6" hlink="hlink" folHlink="folHlink"/>
  <p:hf hdr="0" ftr="0" dt="0"/>
  <p:notesStyle>
    <a:lvl1pPr marL="0" algn="l" defTabSz="320040" rtl="0" eaLnBrk="1" latinLnBrk="0" hangingPunct="1">
      <a:defRPr sz="800" kern="1200">
        <a:solidFill>
          <a:schemeClr val="tx1"/>
        </a:solidFill>
        <a:latin typeface="Arial"/>
        <a:ea typeface="+mn-ea"/>
        <a:cs typeface="+mn-cs"/>
      </a:defRPr>
    </a:lvl1pPr>
    <a:lvl2pPr marL="320040" algn="l" defTabSz="320040" rtl="0" eaLnBrk="1" latinLnBrk="0" hangingPunct="1">
      <a:defRPr sz="800" kern="1200">
        <a:solidFill>
          <a:schemeClr val="tx1"/>
        </a:solidFill>
        <a:latin typeface="Arial"/>
        <a:ea typeface="+mn-ea"/>
        <a:cs typeface="+mn-cs"/>
      </a:defRPr>
    </a:lvl2pPr>
    <a:lvl3pPr marL="640080" algn="l" defTabSz="320040" rtl="0" eaLnBrk="1" latinLnBrk="0" hangingPunct="1">
      <a:defRPr sz="800" kern="1200">
        <a:solidFill>
          <a:schemeClr val="tx1"/>
        </a:solidFill>
        <a:latin typeface="Arial"/>
        <a:ea typeface="+mn-ea"/>
        <a:cs typeface="+mn-cs"/>
      </a:defRPr>
    </a:lvl3pPr>
    <a:lvl4pPr marL="960120" algn="l" defTabSz="320040" rtl="0" eaLnBrk="1" latinLnBrk="0" hangingPunct="1">
      <a:defRPr sz="800" kern="1200">
        <a:solidFill>
          <a:schemeClr val="tx1"/>
        </a:solidFill>
        <a:latin typeface="Arial"/>
        <a:ea typeface="+mn-ea"/>
        <a:cs typeface="+mn-cs"/>
      </a:defRPr>
    </a:lvl4pPr>
    <a:lvl5pPr marL="1280160" algn="l" defTabSz="320040" rtl="0" eaLnBrk="1" latinLnBrk="0" hangingPunct="1">
      <a:defRPr sz="800" kern="1200">
        <a:solidFill>
          <a:schemeClr val="tx1"/>
        </a:solidFill>
        <a:latin typeface="Arial"/>
        <a:ea typeface="+mn-ea"/>
        <a:cs typeface="+mn-cs"/>
      </a:defRPr>
    </a:lvl5pPr>
    <a:lvl6pPr marL="1600200" algn="l" defTabSz="320040" rtl="0" eaLnBrk="1" latinLnBrk="0" hangingPunct="1">
      <a:defRPr sz="800" kern="1200">
        <a:solidFill>
          <a:schemeClr val="tx1"/>
        </a:solidFill>
        <a:latin typeface="+mn-lt"/>
        <a:ea typeface="+mn-ea"/>
        <a:cs typeface="+mn-cs"/>
      </a:defRPr>
    </a:lvl6pPr>
    <a:lvl7pPr marL="1920240" algn="l" defTabSz="320040" rtl="0" eaLnBrk="1" latinLnBrk="0" hangingPunct="1">
      <a:defRPr sz="800" kern="1200">
        <a:solidFill>
          <a:schemeClr val="tx1"/>
        </a:solidFill>
        <a:latin typeface="+mn-lt"/>
        <a:ea typeface="+mn-ea"/>
        <a:cs typeface="+mn-cs"/>
      </a:defRPr>
    </a:lvl7pPr>
    <a:lvl8pPr marL="2240280" algn="l" defTabSz="320040" rtl="0" eaLnBrk="1" latinLnBrk="0" hangingPunct="1">
      <a:defRPr sz="800" kern="1200">
        <a:solidFill>
          <a:schemeClr val="tx1"/>
        </a:solidFill>
        <a:latin typeface="+mn-lt"/>
        <a:ea typeface="+mn-ea"/>
        <a:cs typeface="+mn-cs"/>
      </a:defRPr>
    </a:lvl8pPr>
    <a:lvl9pPr marL="2560320" algn="l" defTabSz="320040"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Please do let me know if you wish to elaborate the wordings </a:t>
            </a:r>
          </a:p>
        </p:txBody>
      </p:sp>
      <p:sp>
        <p:nvSpPr>
          <p:cNvPr id="17412" name="Slide Number Placeholder 3"/>
          <p:cNvSpPr txBox="1">
            <a:spLocks noGrp="1"/>
          </p:cNvSpPr>
          <p:nvPr/>
        </p:nvSpPr>
        <p:spPr bwMode="auto">
          <a:xfrm>
            <a:off x="4143375" y="9120189"/>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180" tIns="51091" rIns="102180" bIns="51091"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1C9850B4-A937-4CFC-8D50-9F0E18D2DB27}" type="slidenum">
              <a:rPr lang="en-US" altLang="en-US" sz="1400">
                <a:latin typeface="Arial" charset="0"/>
              </a:rPr>
              <a:pPr algn="r" eaLnBrk="1" hangingPunct="1">
                <a:spcBef>
                  <a:spcPct val="0"/>
                </a:spcBef>
              </a:pPr>
              <a:t>36</a:t>
            </a:fld>
            <a:endParaRPr lang="en-US" altLang="en-US" sz="140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solidFill>
                  <a:srgbClr val="FF0000"/>
                </a:solidFill>
              </a:rPr>
              <a:t>Can we change the bottom 2 photos on this slide as they look old and boring!!! (Renny: done, please do let me know if it’s not good yet)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63492" name="Slide Number Placeholder 3"/>
          <p:cNvSpPr txBox="1">
            <a:spLocks noGrp="1"/>
          </p:cNvSpPr>
          <p:nvPr/>
        </p:nvSpPr>
        <p:spPr bwMode="auto">
          <a:xfrm>
            <a:off x="4143829" y="9119892"/>
            <a:ext cx="3170162" cy="47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163" tIns="51083" rIns="102163" bIns="51083" anchor="b"/>
          <a:lstStyle>
            <a:lvl1pPr defTabSz="876300" eaLnBrk="0" hangingPunct="0">
              <a:spcBef>
                <a:spcPct val="30000"/>
              </a:spcBef>
              <a:defRPr sz="1200">
                <a:solidFill>
                  <a:schemeClr val="tx1"/>
                </a:solidFill>
                <a:latin typeface="Calibri" pitchFamily="34" charset="0"/>
              </a:defRPr>
            </a:lvl1pPr>
            <a:lvl2pPr marL="742950" indent="-285750" defTabSz="876300" eaLnBrk="0" hangingPunct="0">
              <a:spcBef>
                <a:spcPct val="30000"/>
              </a:spcBef>
              <a:defRPr sz="1200">
                <a:solidFill>
                  <a:schemeClr val="tx1"/>
                </a:solidFill>
                <a:latin typeface="Calibri" pitchFamily="34" charset="0"/>
              </a:defRPr>
            </a:lvl2pPr>
            <a:lvl3pPr marL="1143000" indent="-228600" defTabSz="876300" eaLnBrk="0" hangingPunct="0">
              <a:spcBef>
                <a:spcPct val="30000"/>
              </a:spcBef>
              <a:defRPr sz="1200">
                <a:solidFill>
                  <a:schemeClr val="tx1"/>
                </a:solidFill>
                <a:latin typeface="Calibri" pitchFamily="34" charset="0"/>
              </a:defRPr>
            </a:lvl3pPr>
            <a:lvl4pPr marL="1600200" indent="-228600" defTabSz="876300" eaLnBrk="0" hangingPunct="0">
              <a:spcBef>
                <a:spcPct val="30000"/>
              </a:spcBef>
              <a:defRPr sz="1200">
                <a:solidFill>
                  <a:schemeClr val="tx1"/>
                </a:solidFill>
                <a:latin typeface="Calibri" pitchFamily="34" charset="0"/>
              </a:defRPr>
            </a:lvl4pPr>
            <a:lvl5pPr marL="2057400" indent="-228600" defTabSz="876300" eaLnBrk="0" hangingPunct="0">
              <a:spcBef>
                <a:spcPct val="30000"/>
              </a:spcBef>
              <a:defRPr sz="1200">
                <a:solidFill>
                  <a:schemeClr val="tx1"/>
                </a:solidFill>
                <a:latin typeface="Calibri" pitchFamily="34" charset="0"/>
              </a:defRPr>
            </a:lvl5pPr>
            <a:lvl6pPr marL="2514600" indent="-228600" defTabSz="876300" eaLnBrk="0" fontAlgn="base" hangingPunct="0">
              <a:spcBef>
                <a:spcPct val="30000"/>
              </a:spcBef>
              <a:spcAft>
                <a:spcPct val="0"/>
              </a:spcAft>
              <a:defRPr sz="1200">
                <a:solidFill>
                  <a:schemeClr val="tx1"/>
                </a:solidFill>
                <a:latin typeface="Calibri" pitchFamily="34" charset="0"/>
              </a:defRPr>
            </a:lvl6pPr>
            <a:lvl7pPr marL="2971800" indent="-228600" defTabSz="876300" eaLnBrk="0" fontAlgn="base" hangingPunct="0">
              <a:spcBef>
                <a:spcPct val="30000"/>
              </a:spcBef>
              <a:spcAft>
                <a:spcPct val="0"/>
              </a:spcAft>
              <a:defRPr sz="1200">
                <a:solidFill>
                  <a:schemeClr val="tx1"/>
                </a:solidFill>
                <a:latin typeface="Calibri" pitchFamily="34" charset="0"/>
              </a:defRPr>
            </a:lvl7pPr>
            <a:lvl8pPr marL="3429000" indent="-228600" defTabSz="876300" eaLnBrk="0" fontAlgn="base" hangingPunct="0">
              <a:spcBef>
                <a:spcPct val="30000"/>
              </a:spcBef>
              <a:spcAft>
                <a:spcPct val="0"/>
              </a:spcAft>
              <a:defRPr sz="1200">
                <a:solidFill>
                  <a:schemeClr val="tx1"/>
                </a:solidFill>
                <a:latin typeface="Calibri" pitchFamily="34" charset="0"/>
              </a:defRPr>
            </a:lvl8pPr>
            <a:lvl9pPr marL="3886200" indent="-228600" defTabSz="8763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2A1D4AE4-EFB8-4210-895A-036A4715B411}" type="slidenum">
              <a:rPr lang="en-US" altLang="en-US">
                <a:latin typeface="Arial" pitchFamily="34" charset="0"/>
              </a:rPr>
              <a:pPr algn="r" eaLnBrk="1" hangingPunct="1">
                <a:spcBef>
                  <a:spcPct val="0"/>
                </a:spcBef>
              </a:pPr>
              <a:t>48</a:t>
            </a:fld>
            <a:endParaRPr lang="en-US" alt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64516" name="Slide Number Placeholder 3"/>
          <p:cNvSpPr txBox="1">
            <a:spLocks noGrp="1"/>
          </p:cNvSpPr>
          <p:nvPr/>
        </p:nvSpPr>
        <p:spPr bwMode="auto">
          <a:xfrm>
            <a:off x="4143829" y="9119892"/>
            <a:ext cx="3170162" cy="47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163" tIns="51083" rIns="102163" bIns="51083" anchor="b"/>
          <a:lstStyle>
            <a:lvl1pPr defTabSz="876300" eaLnBrk="0" hangingPunct="0">
              <a:spcBef>
                <a:spcPct val="30000"/>
              </a:spcBef>
              <a:defRPr sz="1200">
                <a:solidFill>
                  <a:schemeClr val="tx1"/>
                </a:solidFill>
                <a:latin typeface="Calibri" pitchFamily="34" charset="0"/>
              </a:defRPr>
            </a:lvl1pPr>
            <a:lvl2pPr marL="742950" indent="-285750" defTabSz="876300" eaLnBrk="0" hangingPunct="0">
              <a:spcBef>
                <a:spcPct val="30000"/>
              </a:spcBef>
              <a:defRPr sz="1200">
                <a:solidFill>
                  <a:schemeClr val="tx1"/>
                </a:solidFill>
                <a:latin typeface="Calibri" pitchFamily="34" charset="0"/>
              </a:defRPr>
            </a:lvl2pPr>
            <a:lvl3pPr marL="1143000" indent="-228600" defTabSz="876300" eaLnBrk="0" hangingPunct="0">
              <a:spcBef>
                <a:spcPct val="30000"/>
              </a:spcBef>
              <a:defRPr sz="1200">
                <a:solidFill>
                  <a:schemeClr val="tx1"/>
                </a:solidFill>
                <a:latin typeface="Calibri" pitchFamily="34" charset="0"/>
              </a:defRPr>
            </a:lvl3pPr>
            <a:lvl4pPr marL="1600200" indent="-228600" defTabSz="876300" eaLnBrk="0" hangingPunct="0">
              <a:spcBef>
                <a:spcPct val="30000"/>
              </a:spcBef>
              <a:defRPr sz="1200">
                <a:solidFill>
                  <a:schemeClr val="tx1"/>
                </a:solidFill>
                <a:latin typeface="Calibri" pitchFamily="34" charset="0"/>
              </a:defRPr>
            </a:lvl4pPr>
            <a:lvl5pPr marL="2057400" indent="-228600" defTabSz="876300" eaLnBrk="0" hangingPunct="0">
              <a:spcBef>
                <a:spcPct val="30000"/>
              </a:spcBef>
              <a:defRPr sz="1200">
                <a:solidFill>
                  <a:schemeClr val="tx1"/>
                </a:solidFill>
                <a:latin typeface="Calibri" pitchFamily="34" charset="0"/>
              </a:defRPr>
            </a:lvl5pPr>
            <a:lvl6pPr marL="2514600" indent="-228600" defTabSz="876300" eaLnBrk="0" fontAlgn="base" hangingPunct="0">
              <a:spcBef>
                <a:spcPct val="30000"/>
              </a:spcBef>
              <a:spcAft>
                <a:spcPct val="0"/>
              </a:spcAft>
              <a:defRPr sz="1200">
                <a:solidFill>
                  <a:schemeClr val="tx1"/>
                </a:solidFill>
                <a:latin typeface="Calibri" pitchFamily="34" charset="0"/>
              </a:defRPr>
            </a:lvl6pPr>
            <a:lvl7pPr marL="2971800" indent="-228600" defTabSz="876300" eaLnBrk="0" fontAlgn="base" hangingPunct="0">
              <a:spcBef>
                <a:spcPct val="30000"/>
              </a:spcBef>
              <a:spcAft>
                <a:spcPct val="0"/>
              </a:spcAft>
              <a:defRPr sz="1200">
                <a:solidFill>
                  <a:schemeClr val="tx1"/>
                </a:solidFill>
                <a:latin typeface="Calibri" pitchFamily="34" charset="0"/>
              </a:defRPr>
            </a:lvl7pPr>
            <a:lvl8pPr marL="3429000" indent="-228600" defTabSz="876300" eaLnBrk="0" fontAlgn="base" hangingPunct="0">
              <a:spcBef>
                <a:spcPct val="30000"/>
              </a:spcBef>
              <a:spcAft>
                <a:spcPct val="0"/>
              </a:spcAft>
              <a:defRPr sz="1200">
                <a:solidFill>
                  <a:schemeClr val="tx1"/>
                </a:solidFill>
                <a:latin typeface="Calibri" pitchFamily="34" charset="0"/>
              </a:defRPr>
            </a:lvl8pPr>
            <a:lvl9pPr marL="3886200" indent="-228600" defTabSz="8763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33531968-762B-4E37-AFE8-EEDC4E164F7F}" type="slidenum">
              <a:rPr lang="en-US" altLang="en-US">
                <a:latin typeface="Arial" pitchFamily="34" charset="0"/>
              </a:rPr>
              <a:pPr algn="r" eaLnBrk="1" hangingPunct="1">
                <a:spcBef>
                  <a:spcPct val="0"/>
                </a:spcBef>
              </a:pPr>
              <a:t>49</a:t>
            </a:fld>
            <a:endParaRPr lang="en-US" altLang="en-US">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7987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818935" indent="-313814" eaLnBrk="0" hangingPunct="0">
              <a:spcBef>
                <a:spcPct val="30000"/>
              </a:spcBef>
              <a:defRPr sz="1300">
                <a:solidFill>
                  <a:schemeClr val="tx1"/>
                </a:solidFill>
                <a:latin typeface="Calibri" pitchFamily="34" charset="0"/>
              </a:defRPr>
            </a:lvl2pPr>
            <a:lvl3pPr marL="1260288" indent="-251722" eaLnBrk="0" hangingPunct="0">
              <a:spcBef>
                <a:spcPct val="30000"/>
              </a:spcBef>
              <a:defRPr sz="1300">
                <a:solidFill>
                  <a:schemeClr val="tx1"/>
                </a:solidFill>
                <a:latin typeface="Calibri" pitchFamily="34" charset="0"/>
              </a:defRPr>
            </a:lvl3pPr>
            <a:lvl4pPr marL="1765410" indent="-251722" eaLnBrk="0" hangingPunct="0">
              <a:spcBef>
                <a:spcPct val="30000"/>
              </a:spcBef>
              <a:defRPr sz="1300">
                <a:solidFill>
                  <a:schemeClr val="tx1"/>
                </a:solidFill>
                <a:latin typeface="Calibri" pitchFamily="34" charset="0"/>
              </a:defRPr>
            </a:lvl4pPr>
            <a:lvl5pPr marL="2270532" indent="-251722" eaLnBrk="0" hangingPunct="0">
              <a:spcBef>
                <a:spcPct val="30000"/>
              </a:spcBef>
              <a:defRPr sz="1300">
                <a:solidFill>
                  <a:schemeClr val="tx1"/>
                </a:solidFill>
                <a:latin typeface="Calibri" pitchFamily="34" charset="0"/>
              </a:defRPr>
            </a:lvl5pPr>
            <a:lvl6pPr marL="2753839" indent="-251722" eaLnBrk="0" fontAlgn="base" hangingPunct="0">
              <a:spcBef>
                <a:spcPct val="30000"/>
              </a:spcBef>
              <a:spcAft>
                <a:spcPct val="0"/>
              </a:spcAft>
              <a:defRPr sz="1300">
                <a:solidFill>
                  <a:schemeClr val="tx1"/>
                </a:solidFill>
                <a:latin typeface="Calibri" pitchFamily="34" charset="0"/>
              </a:defRPr>
            </a:lvl6pPr>
            <a:lvl7pPr marL="3237145" indent="-251722" eaLnBrk="0" fontAlgn="base" hangingPunct="0">
              <a:spcBef>
                <a:spcPct val="30000"/>
              </a:spcBef>
              <a:spcAft>
                <a:spcPct val="0"/>
              </a:spcAft>
              <a:defRPr sz="1300">
                <a:solidFill>
                  <a:schemeClr val="tx1"/>
                </a:solidFill>
                <a:latin typeface="Calibri" pitchFamily="34" charset="0"/>
              </a:defRPr>
            </a:lvl7pPr>
            <a:lvl8pPr marL="3720451" indent="-251722" eaLnBrk="0" fontAlgn="base" hangingPunct="0">
              <a:spcBef>
                <a:spcPct val="30000"/>
              </a:spcBef>
              <a:spcAft>
                <a:spcPct val="0"/>
              </a:spcAft>
              <a:defRPr sz="1300">
                <a:solidFill>
                  <a:schemeClr val="tx1"/>
                </a:solidFill>
                <a:latin typeface="Calibri" pitchFamily="34" charset="0"/>
              </a:defRPr>
            </a:lvl8pPr>
            <a:lvl9pPr marL="4203757" indent="-251722"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defRPr/>
            </a:pPr>
            <a:fld id="{ADCE0E9A-5F9F-4F6B-929E-186C5C8ECF55}" type="slidenum">
              <a:rPr lang="en-US" altLang="en-US" sz="1400">
                <a:latin typeface="Arial" pitchFamily="34" charset="0"/>
              </a:rPr>
              <a:pPr eaLnBrk="1" hangingPunct="1">
                <a:spcBef>
                  <a:spcPct val="0"/>
                </a:spcBef>
                <a:defRPr/>
              </a:pPr>
              <a:t>50</a:t>
            </a:fld>
            <a:endParaRPr lang="en-US" altLang="en-US" sz="140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8090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818935" indent="-313814" eaLnBrk="0" hangingPunct="0">
              <a:spcBef>
                <a:spcPct val="30000"/>
              </a:spcBef>
              <a:defRPr sz="1300">
                <a:solidFill>
                  <a:schemeClr val="tx1"/>
                </a:solidFill>
                <a:latin typeface="Calibri" pitchFamily="34" charset="0"/>
              </a:defRPr>
            </a:lvl2pPr>
            <a:lvl3pPr marL="1260288" indent="-251722" eaLnBrk="0" hangingPunct="0">
              <a:spcBef>
                <a:spcPct val="30000"/>
              </a:spcBef>
              <a:defRPr sz="1300">
                <a:solidFill>
                  <a:schemeClr val="tx1"/>
                </a:solidFill>
                <a:latin typeface="Calibri" pitchFamily="34" charset="0"/>
              </a:defRPr>
            </a:lvl3pPr>
            <a:lvl4pPr marL="1765410" indent="-251722" eaLnBrk="0" hangingPunct="0">
              <a:spcBef>
                <a:spcPct val="30000"/>
              </a:spcBef>
              <a:defRPr sz="1300">
                <a:solidFill>
                  <a:schemeClr val="tx1"/>
                </a:solidFill>
                <a:latin typeface="Calibri" pitchFamily="34" charset="0"/>
              </a:defRPr>
            </a:lvl4pPr>
            <a:lvl5pPr marL="2270532" indent="-251722" eaLnBrk="0" hangingPunct="0">
              <a:spcBef>
                <a:spcPct val="30000"/>
              </a:spcBef>
              <a:defRPr sz="1300">
                <a:solidFill>
                  <a:schemeClr val="tx1"/>
                </a:solidFill>
                <a:latin typeface="Calibri" pitchFamily="34" charset="0"/>
              </a:defRPr>
            </a:lvl5pPr>
            <a:lvl6pPr marL="2753839" indent="-251722" eaLnBrk="0" fontAlgn="base" hangingPunct="0">
              <a:spcBef>
                <a:spcPct val="30000"/>
              </a:spcBef>
              <a:spcAft>
                <a:spcPct val="0"/>
              </a:spcAft>
              <a:defRPr sz="1300">
                <a:solidFill>
                  <a:schemeClr val="tx1"/>
                </a:solidFill>
                <a:latin typeface="Calibri" pitchFamily="34" charset="0"/>
              </a:defRPr>
            </a:lvl6pPr>
            <a:lvl7pPr marL="3237145" indent="-251722" eaLnBrk="0" fontAlgn="base" hangingPunct="0">
              <a:spcBef>
                <a:spcPct val="30000"/>
              </a:spcBef>
              <a:spcAft>
                <a:spcPct val="0"/>
              </a:spcAft>
              <a:defRPr sz="1300">
                <a:solidFill>
                  <a:schemeClr val="tx1"/>
                </a:solidFill>
                <a:latin typeface="Calibri" pitchFamily="34" charset="0"/>
              </a:defRPr>
            </a:lvl7pPr>
            <a:lvl8pPr marL="3720451" indent="-251722" eaLnBrk="0" fontAlgn="base" hangingPunct="0">
              <a:spcBef>
                <a:spcPct val="30000"/>
              </a:spcBef>
              <a:spcAft>
                <a:spcPct val="0"/>
              </a:spcAft>
              <a:defRPr sz="1300">
                <a:solidFill>
                  <a:schemeClr val="tx1"/>
                </a:solidFill>
                <a:latin typeface="Calibri" pitchFamily="34" charset="0"/>
              </a:defRPr>
            </a:lvl8pPr>
            <a:lvl9pPr marL="4203757" indent="-251722"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defRPr/>
            </a:pPr>
            <a:fld id="{13748D90-1698-472E-BD8B-F3772FCC4787}" type="slidenum">
              <a:rPr lang="en-US" altLang="en-US" sz="1400">
                <a:latin typeface="Arial" pitchFamily="34" charset="0"/>
              </a:rPr>
              <a:pPr eaLnBrk="1" hangingPunct="1">
                <a:spcBef>
                  <a:spcPct val="0"/>
                </a:spcBef>
                <a:defRPr/>
              </a:pPr>
              <a:t>51</a:t>
            </a:fld>
            <a:endParaRPr lang="en-US" altLang="en-US" sz="140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67588" name="Slide Number Placeholder 3"/>
          <p:cNvSpPr txBox="1">
            <a:spLocks noGrp="1"/>
          </p:cNvSpPr>
          <p:nvPr/>
        </p:nvSpPr>
        <p:spPr bwMode="auto">
          <a:xfrm>
            <a:off x="4143829" y="9119892"/>
            <a:ext cx="3170162" cy="47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163" tIns="51083" rIns="102163" bIns="51083" anchor="b"/>
          <a:lstStyle>
            <a:lvl1pPr defTabSz="876300" eaLnBrk="0" hangingPunct="0">
              <a:spcBef>
                <a:spcPct val="30000"/>
              </a:spcBef>
              <a:defRPr sz="1200">
                <a:solidFill>
                  <a:schemeClr val="tx1"/>
                </a:solidFill>
                <a:latin typeface="Calibri" pitchFamily="34" charset="0"/>
              </a:defRPr>
            </a:lvl1pPr>
            <a:lvl2pPr marL="742950" indent="-285750" defTabSz="876300" eaLnBrk="0" hangingPunct="0">
              <a:spcBef>
                <a:spcPct val="30000"/>
              </a:spcBef>
              <a:defRPr sz="1200">
                <a:solidFill>
                  <a:schemeClr val="tx1"/>
                </a:solidFill>
                <a:latin typeface="Calibri" pitchFamily="34" charset="0"/>
              </a:defRPr>
            </a:lvl2pPr>
            <a:lvl3pPr marL="1143000" indent="-228600" defTabSz="876300" eaLnBrk="0" hangingPunct="0">
              <a:spcBef>
                <a:spcPct val="30000"/>
              </a:spcBef>
              <a:defRPr sz="1200">
                <a:solidFill>
                  <a:schemeClr val="tx1"/>
                </a:solidFill>
                <a:latin typeface="Calibri" pitchFamily="34" charset="0"/>
              </a:defRPr>
            </a:lvl3pPr>
            <a:lvl4pPr marL="1600200" indent="-228600" defTabSz="876300" eaLnBrk="0" hangingPunct="0">
              <a:spcBef>
                <a:spcPct val="30000"/>
              </a:spcBef>
              <a:defRPr sz="1200">
                <a:solidFill>
                  <a:schemeClr val="tx1"/>
                </a:solidFill>
                <a:latin typeface="Calibri" pitchFamily="34" charset="0"/>
              </a:defRPr>
            </a:lvl4pPr>
            <a:lvl5pPr marL="2057400" indent="-228600" defTabSz="876300" eaLnBrk="0" hangingPunct="0">
              <a:spcBef>
                <a:spcPct val="30000"/>
              </a:spcBef>
              <a:defRPr sz="1200">
                <a:solidFill>
                  <a:schemeClr val="tx1"/>
                </a:solidFill>
                <a:latin typeface="Calibri" pitchFamily="34" charset="0"/>
              </a:defRPr>
            </a:lvl5pPr>
            <a:lvl6pPr marL="2514600" indent="-228600" defTabSz="876300" eaLnBrk="0" fontAlgn="base" hangingPunct="0">
              <a:spcBef>
                <a:spcPct val="30000"/>
              </a:spcBef>
              <a:spcAft>
                <a:spcPct val="0"/>
              </a:spcAft>
              <a:defRPr sz="1200">
                <a:solidFill>
                  <a:schemeClr val="tx1"/>
                </a:solidFill>
                <a:latin typeface="Calibri" pitchFamily="34" charset="0"/>
              </a:defRPr>
            </a:lvl6pPr>
            <a:lvl7pPr marL="2971800" indent="-228600" defTabSz="876300" eaLnBrk="0" fontAlgn="base" hangingPunct="0">
              <a:spcBef>
                <a:spcPct val="30000"/>
              </a:spcBef>
              <a:spcAft>
                <a:spcPct val="0"/>
              </a:spcAft>
              <a:defRPr sz="1200">
                <a:solidFill>
                  <a:schemeClr val="tx1"/>
                </a:solidFill>
                <a:latin typeface="Calibri" pitchFamily="34" charset="0"/>
              </a:defRPr>
            </a:lvl7pPr>
            <a:lvl8pPr marL="3429000" indent="-228600" defTabSz="876300" eaLnBrk="0" fontAlgn="base" hangingPunct="0">
              <a:spcBef>
                <a:spcPct val="30000"/>
              </a:spcBef>
              <a:spcAft>
                <a:spcPct val="0"/>
              </a:spcAft>
              <a:defRPr sz="1200">
                <a:solidFill>
                  <a:schemeClr val="tx1"/>
                </a:solidFill>
                <a:latin typeface="Calibri" pitchFamily="34" charset="0"/>
              </a:defRPr>
            </a:lvl8pPr>
            <a:lvl9pPr marL="3886200" indent="-228600" defTabSz="8763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FB6C6C7A-3AB9-4AA2-BADD-6362573B38DE}" type="slidenum">
              <a:rPr lang="en-US" altLang="en-US">
                <a:latin typeface="Arial" pitchFamily="34" charset="0"/>
              </a:rPr>
              <a:pPr algn="r" eaLnBrk="1" hangingPunct="1">
                <a:spcBef>
                  <a:spcPct val="0"/>
                </a:spcBef>
              </a:pPr>
              <a:t>52</a:t>
            </a:fld>
            <a:endParaRPr lang="en-US" altLang="en-US">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8294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818935" indent="-313814" eaLnBrk="0" hangingPunct="0">
              <a:spcBef>
                <a:spcPct val="30000"/>
              </a:spcBef>
              <a:defRPr sz="1300">
                <a:solidFill>
                  <a:schemeClr val="tx1"/>
                </a:solidFill>
                <a:latin typeface="Calibri" pitchFamily="34" charset="0"/>
              </a:defRPr>
            </a:lvl2pPr>
            <a:lvl3pPr marL="1260288" indent="-251722" eaLnBrk="0" hangingPunct="0">
              <a:spcBef>
                <a:spcPct val="30000"/>
              </a:spcBef>
              <a:defRPr sz="1300">
                <a:solidFill>
                  <a:schemeClr val="tx1"/>
                </a:solidFill>
                <a:latin typeface="Calibri" pitchFamily="34" charset="0"/>
              </a:defRPr>
            </a:lvl3pPr>
            <a:lvl4pPr marL="1765410" indent="-251722" eaLnBrk="0" hangingPunct="0">
              <a:spcBef>
                <a:spcPct val="30000"/>
              </a:spcBef>
              <a:defRPr sz="1300">
                <a:solidFill>
                  <a:schemeClr val="tx1"/>
                </a:solidFill>
                <a:latin typeface="Calibri" pitchFamily="34" charset="0"/>
              </a:defRPr>
            </a:lvl4pPr>
            <a:lvl5pPr marL="2270532" indent="-251722" eaLnBrk="0" hangingPunct="0">
              <a:spcBef>
                <a:spcPct val="30000"/>
              </a:spcBef>
              <a:defRPr sz="1300">
                <a:solidFill>
                  <a:schemeClr val="tx1"/>
                </a:solidFill>
                <a:latin typeface="Calibri" pitchFamily="34" charset="0"/>
              </a:defRPr>
            </a:lvl5pPr>
            <a:lvl6pPr marL="2753839" indent="-251722" eaLnBrk="0" fontAlgn="base" hangingPunct="0">
              <a:spcBef>
                <a:spcPct val="30000"/>
              </a:spcBef>
              <a:spcAft>
                <a:spcPct val="0"/>
              </a:spcAft>
              <a:defRPr sz="1300">
                <a:solidFill>
                  <a:schemeClr val="tx1"/>
                </a:solidFill>
                <a:latin typeface="Calibri" pitchFamily="34" charset="0"/>
              </a:defRPr>
            </a:lvl6pPr>
            <a:lvl7pPr marL="3237145" indent="-251722" eaLnBrk="0" fontAlgn="base" hangingPunct="0">
              <a:spcBef>
                <a:spcPct val="30000"/>
              </a:spcBef>
              <a:spcAft>
                <a:spcPct val="0"/>
              </a:spcAft>
              <a:defRPr sz="1300">
                <a:solidFill>
                  <a:schemeClr val="tx1"/>
                </a:solidFill>
                <a:latin typeface="Calibri" pitchFamily="34" charset="0"/>
              </a:defRPr>
            </a:lvl7pPr>
            <a:lvl8pPr marL="3720451" indent="-251722" eaLnBrk="0" fontAlgn="base" hangingPunct="0">
              <a:spcBef>
                <a:spcPct val="30000"/>
              </a:spcBef>
              <a:spcAft>
                <a:spcPct val="0"/>
              </a:spcAft>
              <a:defRPr sz="1300">
                <a:solidFill>
                  <a:schemeClr val="tx1"/>
                </a:solidFill>
                <a:latin typeface="Calibri" pitchFamily="34" charset="0"/>
              </a:defRPr>
            </a:lvl8pPr>
            <a:lvl9pPr marL="4203757" indent="-251722"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defRPr/>
            </a:pPr>
            <a:fld id="{514D6729-ABA2-468F-BE4B-7746B2AC749C}" type="slidenum">
              <a:rPr lang="en-US" altLang="en-US" sz="1400">
                <a:latin typeface="Arial" pitchFamily="34" charset="0"/>
              </a:rPr>
              <a:pPr eaLnBrk="1" hangingPunct="1">
                <a:spcBef>
                  <a:spcPct val="0"/>
                </a:spcBef>
                <a:defRPr/>
              </a:pPr>
              <a:t>53</a:t>
            </a:fld>
            <a:endParaRPr lang="en-US" altLang="en-US" sz="140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69636" name="Slide Number Placeholder 3"/>
          <p:cNvSpPr txBox="1">
            <a:spLocks noGrp="1"/>
          </p:cNvSpPr>
          <p:nvPr/>
        </p:nvSpPr>
        <p:spPr bwMode="auto">
          <a:xfrm>
            <a:off x="4143829" y="9119892"/>
            <a:ext cx="3170162" cy="47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163" tIns="51083" rIns="102163" bIns="51083" anchor="b"/>
          <a:lstStyle>
            <a:lvl1pPr defTabSz="876300" eaLnBrk="0" hangingPunct="0">
              <a:spcBef>
                <a:spcPct val="30000"/>
              </a:spcBef>
              <a:defRPr sz="1200">
                <a:solidFill>
                  <a:schemeClr val="tx1"/>
                </a:solidFill>
                <a:latin typeface="Calibri" pitchFamily="34" charset="0"/>
              </a:defRPr>
            </a:lvl1pPr>
            <a:lvl2pPr marL="742950" indent="-285750" defTabSz="876300" eaLnBrk="0" hangingPunct="0">
              <a:spcBef>
                <a:spcPct val="30000"/>
              </a:spcBef>
              <a:defRPr sz="1200">
                <a:solidFill>
                  <a:schemeClr val="tx1"/>
                </a:solidFill>
                <a:latin typeface="Calibri" pitchFamily="34" charset="0"/>
              </a:defRPr>
            </a:lvl2pPr>
            <a:lvl3pPr marL="1143000" indent="-228600" defTabSz="876300" eaLnBrk="0" hangingPunct="0">
              <a:spcBef>
                <a:spcPct val="30000"/>
              </a:spcBef>
              <a:defRPr sz="1200">
                <a:solidFill>
                  <a:schemeClr val="tx1"/>
                </a:solidFill>
                <a:latin typeface="Calibri" pitchFamily="34" charset="0"/>
              </a:defRPr>
            </a:lvl3pPr>
            <a:lvl4pPr marL="1600200" indent="-228600" defTabSz="876300" eaLnBrk="0" hangingPunct="0">
              <a:spcBef>
                <a:spcPct val="30000"/>
              </a:spcBef>
              <a:defRPr sz="1200">
                <a:solidFill>
                  <a:schemeClr val="tx1"/>
                </a:solidFill>
                <a:latin typeface="Calibri" pitchFamily="34" charset="0"/>
              </a:defRPr>
            </a:lvl4pPr>
            <a:lvl5pPr marL="2057400" indent="-228600" defTabSz="876300" eaLnBrk="0" hangingPunct="0">
              <a:spcBef>
                <a:spcPct val="30000"/>
              </a:spcBef>
              <a:defRPr sz="1200">
                <a:solidFill>
                  <a:schemeClr val="tx1"/>
                </a:solidFill>
                <a:latin typeface="Calibri" pitchFamily="34" charset="0"/>
              </a:defRPr>
            </a:lvl5pPr>
            <a:lvl6pPr marL="2514600" indent="-228600" defTabSz="876300" eaLnBrk="0" fontAlgn="base" hangingPunct="0">
              <a:spcBef>
                <a:spcPct val="30000"/>
              </a:spcBef>
              <a:spcAft>
                <a:spcPct val="0"/>
              </a:spcAft>
              <a:defRPr sz="1200">
                <a:solidFill>
                  <a:schemeClr val="tx1"/>
                </a:solidFill>
                <a:latin typeface="Calibri" pitchFamily="34" charset="0"/>
              </a:defRPr>
            </a:lvl6pPr>
            <a:lvl7pPr marL="2971800" indent="-228600" defTabSz="876300" eaLnBrk="0" fontAlgn="base" hangingPunct="0">
              <a:spcBef>
                <a:spcPct val="30000"/>
              </a:spcBef>
              <a:spcAft>
                <a:spcPct val="0"/>
              </a:spcAft>
              <a:defRPr sz="1200">
                <a:solidFill>
                  <a:schemeClr val="tx1"/>
                </a:solidFill>
                <a:latin typeface="Calibri" pitchFamily="34" charset="0"/>
              </a:defRPr>
            </a:lvl7pPr>
            <a:lvl8pPr marL="3429000" indent="-228600" defTabSz="876300" eaLnBrk="0" fontAlgn="base" hangingPunct="0">
              <a:spcBef>
                <a:spcPct val="30000"/>
              </a:spcBef>
              <a:spcAft>
                <a:spcPct val="0"/>
              </a:spcAft>
              <a:defRPr sz="1200">
                <a:solidFill>
                  <a:schemeClr val="tx1"/>
                </a:solidFill>
                <a:latin typeface="Calibri" pitchFamily="34" charset="0"/>
              </a:defRPr>
            </a:lvl8pPr>
            <a:lvl9pPr marL="3886200" indent="-228600" defTabSz="8763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330BB754-73E8-4521-85E1-10AF075CE711}" type="slidenum">
              <a:rPr lang="en-US" altLang="en-US">
                <a:latin typeface="Arial" pitchFamily="34" charset="0"/>
              </a:rPr>
              <a:pPr algn="r" eaLnBrk="1" hangingPunct="1">
                <a:spcBef>
                  <a:spcPct val="0"/>
                </a:spcBef>
              </a:pPr>
              <a:t>54</a:t>
            </a:fld>
            <a:endParaRPr lang="en-US" altLang="en-US">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8499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818935" indent="-313814" eaLnBrk="0" hangingPunct="0">
              <a:spcBef>
                <a:spcPct val="30000"/>
              </a:spcBef>
              <a:defRPr sz="1300">
                <a:solidFill>
                  <a:schemeClr val="tx1"/>
                </a:solidFill>
                <a:latin typeface="Calibri" pitchFamily="34" charset="0"/>
              </a:defRPr>
            </a:lvl2pPr>
            <a:lvl3pPr marL="1260288" indent="-251722" eaLnBrk="0" hangingPunct="0">
              <a:spcBef>
                <a:spcPct val="30000"/>
              </a:spcBef>
              <a:defRPr sz="1300">
                <a:solidFill>
                  <a:schemeClr val="tx1"/>
                </a:solidFill>
                <a:latin typeface="Calibri" pitchFamily="34" charset="0"/>
              </a:defRPr>
            </a:lvl3pPr>
            <a:lvl4pPr marL="1765410" indent="-251722" eaLnBrk="0" hangingPunct="0">
              <a:spcBef>
                <a:spcPct val="30000"/>
              </a:spcBef>
              <a:defRPr sz="1300">
                <a:solidFill>
                  <a:schemeClr val="tx1"/>
                </a:solidFill>
                <a:latin typeface="Calibri" pitchFamily="34" charset="0"/>
              </a:defRPr>
            </a:lvl4pPr>
            <a:lvl5pPr marL="2270532" indent="-251722" eaLnBrk="0" hangingPunct="0">
              <a:spcBef>
                <a:spcPct val="30000"/>
              </a:spcBef>
              <a:defRPr sz="1300">
                <a:solidFill>
                  <a:schemeClr val="tx1"/>
                </a:solidFill>
                <a:latin typeface="Calibri" pitchFamily="34" charset="0"/>
              </a:defRPr>
            </a:lvl5pPr>
            <a:lvl6pPr marL="2753839" indent="-251722" eaLnBrk="0" fontAlgn="base" hangingPunct="0">
              <a:spcBef>
                <a:spcPct val="30000"/>
              </a:spcBef>
              <a:spcAft>
                <a:spcPct val="0"/>
              </a:spcAft>
              <a:defRPr sz="1300">
                <a:solidFill>
                  <a:schemeClr val="tx1"/>
                </a:solidFill>
                <a:latin typeface="Calibri" pitchFamily="34" charset="0"/>
              </a:defRPr>
            </a:lvl6pPr>
            <a:lvl7pPr marL="3237145" indent="-251722" eaLnBrk="0" fontAlgn="base" hangingPunct="0">
              <a:spcBef>
                <a:spcPct val="30000"/>
              </a:spcBef>
              <a:spcAft>
                <a:spcPct val="0"/>
              </a:spcAft>
              <a:defRPr sz="1300">
                <a:solidFill>
                  <a:schemeClr val="tx1"/>
                </a:solidFill>
                <a:latin typeface="Calibri" pitchFamily="34" charset="0"/>
              </a:defRPr>
            </a:lvl7pPr>
            <a:lvl8pPr marL="3720451" indent="-251722" eaLnBrk="0" fontAlgn="base" hangingPunct="0">
              <a:spcBef>
                <a:spcPct val="30000"/>
              </a:spcBef>
              <a:spcAft>
                <a:spcPct val="0"/>
              </a:spcAft>
              <a:defRPr sz="1300">
                <a:solidFill>
                  <a:schemeClr val="tx1"/>
                </a:solidFill>
                <a:latin typeface="Calibri" pitchFamily="34" charset="0"/>
              </a:defRPr>
            </a:lvl8pPr>
            <a:lvl9pPr marL="4203757" indent="-251722"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defRPr/>
            </a:pPr>
            <a:fld id="{70C080CE-A414-405F-90FB-94BB4ED347EE}" type="slidenum">
              <a:rPr lang="en-US" altLang="en-US" sz="1400">
                <a:latin typeface="Arial" pitchFamily="34" charset="0"/>
              </a:rPr>
              <a:pPr eaLnBrk="1" hangingPunct="1">
                <a:spcBef>
                  <a:spcPct val="0"/>
                </a:spcBef>
                <a:defRPr/>
              </a:pPr>
              <a:t>55</a:t>
            </a:fld>
            <a:endParaRPr lang="en-US" altLang="en-US" sz="140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282532"/>
            <a:ext cx="9144000" cy="5754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 tIns="32004" rIns="64008" bIns="32004" rtlCol="0" anchor="ctr"/>
          <a:lstStyle/>
          <a:p>
            <a:pPr algn="ctr"/>
            <a:endParaRPr lang="en-US" dirty="0">
              <a:latin typeface="Arial"/>
            </a:endParaRPr>
          </a:p>
        </p:txBody>
      </p:sp>
      <p:sp>
        <p:nvSpPr>
          <p:cNvPr id="7" name="Content Placeholder 2"/>
          <p:cNvSpPr>
            <a:spLocks noGrp="1"/>
          </p:cNvSpPr>
          <p:nvPr>
            <p:ph idx="1" hasCustomPrompt="1"/>
          </p:nvPr>
        </p:nvSpPr>
        <p:spPr>
          <a:xfrm>
            <a:off x="208434" y="3244903"/>
            <a:ext cx="8624281" cy="1340931"/>
          </a:xfrm>
        </p:spPr>
        <p:txBody>
          <a:bodyPr>
            <a:normAutofit/>
          </a:bodyPr>
          <a:lstStyle>
            <a:lvl1pPr marL="0" indent="0">
              <a:buNone/>
              <a:defRPr sz="1600" b="0" i="0">
                <a:solidFill>
                  <a:srgbClr val="FFFFFF"/>
                </a:solidFill>
                <a:latin typeface="Arial"/>
                <a:cs typeface="Arial"/>
              </a:defRPr>
            </a:lvl1pPr>
            <a:lvl2pPr marL="280035" indent="0">
              <a:buNone/>
              <a:defRPr sz="1300">
                <a:solidFill>
                  <a:srgbClr val="56595E"/>
                </a:solidFill>
              </a:defRPr>
            </a:lvl2pPr>
            <a:lvl3pPr marL="560070" indent="0">
              <a:buNone/>
              <a:defRPr sz="1100">
                <a:solidFill>
                  <a:srgbClr val="56595E"/>
                </a:solidFill>
              </a:defRPr>
            </a:lvl3pPr>
            <a:lvl4pPr marL="756762" indent="0">
              <a:buNone/>
              <a:defRPr sz="1000">
                <a:solidFill>
                  <a:srgbClr val="56595E"/>
                </a:solidFill>
              </a:defRPr>
            </a:lvl4pPr>
            <a:lvl5pPr marL="954564" indent="0">
              <a:buNone/>
              <a:defRPr sz="1000">
                <a:solidFill>
                  <a:srgbClr val="56595E"/>
                </a:solidFill>
              </a:defRPr>
            </a:lvl5pPr>
          </a:lstStyle>
          <a:p>
            <a:pPr lvl="0"/>
            <a:r>
              <a:rPr lang="en-US" dirty="0" smtClean="0"/>
              <a:t>CLICK TO EDIT MASTER TEXT STYLES</a:t>
            </a:r>
            <a:endParaRPr lang="en-US" dirty="0"/>
          </a:p>
        </p:txBody>
      </p:sp>
      <p:sp>
        <p:nvSpPr>
          <p:cNvPr id="2" name="Title 1"/>
          <p:cNvSpPr>
            <a:spLocks noGrp="1"/>
          </p:cNvSpPr>
          <p:nvPr>
            <p:ph type="title"/>
          </p:nvPr>
        </p:nvSpPr>
        <p:spPr>
          <a:xfrm>
            <a:off x="211139" y="1868719"/>
            <a:ext cx="8637189" cy="1143000"/>
          </a:xfrm>
        </p:spPr>
        <p:txBody>
          <a:bodyPr anchor="b" anchorCtr="0">
            <a:normAutofit/>
          </a:bodyPr>
          <a:lstStyle>
            <a:lvl1pPr>
              <a:defRPr sz="3600" b="0" i="0">
                <a:solidFill>
                  <a:schemeClr val="tx1"/>
                </a:solidFill>
                <a:latin typeface="Georgia"/>
                <a:cs typeface="Georgia"/>
              </a:defRPr>
            </a:lvl1pPr>
          </a:lstStyle>
          <a:p>
            <a:r>
              <a:rPr lang="en-US" dirty="0" smtClean="0"/>
              <a:t>Click to edit Master title style</a:t>
            </a:r>
            <a:endParaRPr lang="en-US" dirty="0"/>
          </a:p>
        </p:txBody>
      </p:sp>
      <p:cxnSp>
        <p:nvCxnSpPr>
          <p:cNvPr id="6" name="Straight Connector 5"/>
          <p:cNvCxnSpPr/>
          <p:nvPr userDrawn="1"/>
        </p:nvCxnSpPr>
        <p:spPr>
          <a:xfrm flipH="1">
            <a:off x="374055" y="3575210"/>
            <a:ext cx="8398868"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4" name="Picture 3" descr="wesko-98023-Westin Hotels Resorts Brand Logo Knockout version Click.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90611" y="738357"/>
            <a:ext cx="879819" cy="238284"/>
          </a:xfrm>
          <a:prstGeom prst="rect">
            <a:avLst/>
          </a:prstGeom>
        </p:spPr>
      </p:pic>
      <p:cxnSp>
        <p:nvCxnSpPr>
          <p:cNvPr id="10" name="Straight Connector 9"/>
          <p:cNvCxnSpPr/>
          <p:nvPr userDrawn="1"/>
        </p:nvCxnSpPr>
        <p:spPr>
          <a:xfrm flipH="1">
            <a:off x="284310" y="1257938"/>
            <a:ext cx="8571827" cy="150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712997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TL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06746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TTL, Sub">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sp>
        <p:nvSpPr>
          <p:cNvPr id="5" name="Text Placeholder 4"/>
          <p:cNvSpPr>
            <a:spLocks noGrp="1"/>
          </p:cNvSpPr>
          <p:nvPr>
            <p:ph type="body" sz="quarter" idx="13"/>
          </p:nvPr>
        </p:nvSpPr>
        <p:spPr>
          <a:xfrm>
            <a:off x="215869" y="2311400"/>
            <a:ext cx="8390930" cy="403489"/>
          </a:xfrm>
        </p:spPr>
        <p:txBody>
          <a:bodyPr/>
          <a:lstStyle>
            <a:lvl1pPr>
              <a:defRPr b="1" i="0" cap="all">
                <a:latin typeface="Arial"/>
                <a:cs typeface="Arial"/>
              </a:defRPr>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46063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TTL, Sub, Text">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216601" y="2754398"/>
            <a:ext cx="8493125" cy="339274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sp>
        <p:nvSpPr>
          <p:cNvPr id="5" name="Text Placeholder 4"/>
          <p:cNvSpPr>
            <a:spLocks noGrp="1"/>
          </p:cNvSpPr>
          <p:nvPr>
            <p:ph type="body" sz="quarter" idx="13"/>
          </p:nvPr>
        </p:nvSpPr>
        <p:spPr>
          <a:xfrm>
            <a:off x="218157" y="2311158"/>
            <a:ext cx="8390930" cy="403489"/>
          </a:xfrm>
        </p:spPr>
        <p:txBody>
          <a:bodyPr/>
          <a:lstStyle>
            <a:lvl1pPr>
              <a:defRPr b="1" i="0" cap="all">
                <a:latin typeface="Arial"/>
                <a:cs typeface="Arial"/>
              </a:defRPr>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46063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TTL, Text">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214313" y="2311400"/>
            <a:ext cx="8493125" cy="339274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564986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TL, Text, 6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grpSp>
        <p:nvGrpSpPr>
          <p:cNvPr id="17" name="Group 16"/>
          <p:cNvGrpSpPr/>
          <p:nvPr userDrawn="1"/>
        </p:nvGrpSpPr>
        <p:grpSpPr>
          <a:xfrm>
            <a:off x="284310" y="583563"/>
            <a:ext cx="8571827" cy="1672331"/>
            <a:chOff x="454896" y="700275"/>
            <a:chExt cx="13714923" cy="2006797"/>
          </a:xfrm>
        </p:grpSpPr>
        <p:cxnSp>
          <p:nvCxnSpPr>
            <p:cNvPr id="18" name="Straight Connector 17"/>
            <p:cNvCxnSpPr/>
            <p:nvPr userDrawn="1"/>
          </p:nvCxnSpPr>
          <p:spPr>
            <a:xfrm flipH="1">
              <a:off x="454896" y="700275"/>
              <a:ext cx="13714923" cy="1805"/>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H="1">
              <a:off x="454897" y="2707072"/>
              <a:ext cx="329477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8" name="Picture Placeholder 7"/>
          <p:cNvSpPr>
            <a:spLocks noGrp="1"/>
          </p:cNvSpPr>
          <p:nvPr>
            <p:ph type="pic" sz="quarter" idx="13"/>
          </p:nvPr>
        </p:nvSpPr>
        <p:spPr>
          <a:xfrm>
            <a:off x="2460286" y="3683001"/>
            <a:ext cx="2052578" cy="2792340"/>
          </a:xfrm>
          <a:solidFill>
            <a:schemeClr val="bg1">
              <a:lumMod val="60000"/>
              <a:lumOff val="40000"/>
            </a:schemeClr>
          </a:solidFill>
        </p:spPr>
        <p:txBody>
          <a:bodyPr/>
          <a:lstStyle/>
          <a:p>
            <a:endParaRPr lang="en-US"/>
          </a:p>
        </p:txBody>
      </p:sp>
      <p:sp>
        <p:nvSpPr>
          <p:cNvPr id="9" name="Picture Placeholder 7"/>
          <p:cNvSpPr>
            <a:spLocks noGrp="1"/>
          </p:cNvSpPr>
          <p:nvPr>
            <p:ph type="pic" sz="quarter" idx="14"/>
          </p:nvPr>
        </p:nvSpPr>
        <p:spPr>
          <a:xfrm>
            <a:off x="4624466" y="3683001"/>
            <a:ext cx="2054282" cy="2792340"/>
          </a:xfrm>
          <a:solidFill>
            <a:schemeClr val="bg1">
              <a:lumMod val="60000"/>
              <a:lumOff val="40000"/>
            </a:schemeClr>
          </a:solidFill>
        </p:spPr>
        <p:txBody>
          <a:bodyPr/>
          <a:lstStyle/>
          <a:p>
            <a:endParaRPr lang="en-US"/>
          </a:p>
        </p:txBody>
      </p:sp>
      <p:sp>
        <p:nvSpPr>
          <p:cNvPr id="10" name="Picture Placeholder 7"/>
          <p:cNvSpPr>
            <a:spLocks noGrp="1"/>
          </p:cNvSpPr>
          <p:nvPr>
            <p:ph type="pic" sz="quarter" idx="15"/>
          </p:nvPr>
        </p:nvSpPr>
        <p:spPr>
          <a:xfrm>
            <a:off x="6790350" y="3683001"/>
            <a:ext cx="2054282" cy="2792340"/>
          </a:xfrm>
          <a:solidFill>
            <a:schemeClr val="bg1">
              <a:lumMod val="60000"/>
              <a:lumOff val="40000"/>
            </a:schemeClr>
          </a:solidFill>
        </p:spPr>
        <p:txBody>
          <a:bodyPr/>
          <a:lstStyle/>
          <a:p>
            <a:endParaRPr lang="en-US"/>
          </a:p>
        </p:txBody>
      </p:sp>
      <p:sp>
        <p:nvSpPr>
          <p:cNvPr id="11" name="Picture Placeholder 7"/>
          <p:cNvSpPr>
            <a:spLocks noGrp="1"/>
          </p:cNvSpPr>
          <p:nvPr>
            <p:ph type="pic" sz="quarter" idx="16"/>
          </p:nvPr>
        </p:nvSpPr>
        <p:spPr>
          <a:xfrm>
            <a:off x="2460286" y="722789"/>
            <a:ext cx="2053348" cy="2795376"/>
          </a:xfrm>
          <a:solidFill>
            <a:schemeClr val="bg1">
              <a:lumMod val="60000"/>
              <a:lumOff val="40000"/>
            </a:schemeClr>
          </a:solidFill>
        </p:spPr>
        <p:txBody>
          <a:bodyPr/>
          <a:lstStyle/>
          <a:p>
            <a:endParaRPr lang="en-US" dirty="0"/>
          </a:p>
        </p:txBody>
      </p:sp>
      <p:sp>
        <p:nvSpPr>
          <p:cNvPr id="12" name="Picture Placeholder 7"/>
          <p:cNvSpPr>
            <a:spLocks noGrp="1"/>
          </p:cNvSpPr>
          <p:nvPr>
            <p:ph type="pic" sz="quarter" idx="17"/>
          </p:nvPr>
        </p:nvSpPr>
        <p:spPr>
          <a:xfrm>
            <a:off x="4623027" y="722789"/>
            <a:ext cx="2057929" cy="2795376"/>
          </a:xfrm>
          <a:solidFill>
            <a:schemeClr val="bg1">
              <a:lumMod val="60000"/>
              <a:lumOff val="40000"/>
            </a:schemeClr>
          </a:solidFill>
        </p:spPr>
        <p:txBody>
          <a:bodyPr/>
          <a:lstStyle/>
          <a:p>
            <a:endParaRPr lang="en-US" dirty="0"/>
          </a:p>
        </p:txBody>
      </p:sp>
      <p:sp>
        <p:nvSpPr>
          <p:cNvPr id="13" name="Picture Placeholder 7"/>
          <p:cNvSpPr>
            <a:spLocks noGrp="1"/>
          </p:cNvSpPr>
          <p:nvPr>
            <p:ph type="pic" sz="quarter" idx="18"/>
          </p:nvPr>
        </p:nvSpPr>
        <p:spPr>
          <a:xfrm>
            <a:off x="6790350" y="722789"/>
            <a:ext cx="2054282" cy="2795376"/>
          </a:xfrm>
          <a:solidFill>
            <a:schemeClr val="bg1">
              <a:lumMod val="60000"/>
              <a:lumOff val="40000"/>
            </a:schemeClr>
          </a:solidFill>
        </p:spPr>
        <p:txBody>
          <a:bodyPr/>
          <a:lstStyle/>
          <a:p>
            <a:endParaRPr lang="en-US" dirty="0"/>
          </a:p>
        </p:txBody>
      </p:sp>
      <p:sp>
        <p:nvSpPr>
          <p:cNvPr id="2" name="Title 1"/>
          <p:cNvSpPr>
            <a:spLocks noGrp="1"/>
          </p:cNvSpPr>
          <p:nvPr>
            <p:ph type="title"/>
          </p:nvPr>
        </p:nvSpPr>
        <p:spPr>
          <a:xfrm>
            <a:off x="209579" y="858997"/>
            <a:ext cx="2195099" cy="1333500"/>
          </a:xfrm>
        </p:spPr>
        <p:txBody>
          <a:bodyPr/>
          <a:lstStyle/>
          <a:p>
            <a:r>
              <a:rPr lang="en-US" dirty="0" smtClean="0"/>
              <a:t>Click to edit Master title style</a:t>
            </a:r>
            <a:endParaRPr lang="en-US" dirty="0"/>
          </a:p>
        </p:txBody>
      </p:sp>
      <p:sp>
        <p:nvSpPr>
          <p:cNvPr id="4" name="Text Placeholder 3"/>
          <p:cNvSpPr>
            <a:spLocks noGrp="1"/>
          </p:cNvSpPr>
          <p:nvPr>
            <p:ph type="body" sz="quarter" idx="19"/>
          </p:nvPr>
        </p:nvSpPr>
        <p:spPr>
          <a:xfrm>
            <a:off x="217445" y="2446310"/>
            <a:ext cx="2187233" cy="397079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Box 22"/>
          <p:cNvSpPr txBox="1"/>
          <p:nvPr userDrawn="1"/>
        </p:nvSpPr>
        <p:spPr bwMode="gray">
          <a:xfrm>
            <a:off x="195828" y="6480047"/>
            <a:ext cx="8447639" cy="180356"/>
          </a:xfrm>
          <a:prstGeom prst="rect">
            <a:avLst/>
          </a:prstGeom>
          <a:noFill/>
        </p:spPr>
        <p:txBody>
          <a:bodyPr wrap="square" lIns="102413" tIns="51206" rIns="102413" bIns="51206" rtlCol="0">
            <a:spAutoFit/>
          </a:bodyPr>
          <a:lstStyle/>
          <a:p>
            <a:pPr marL="0" marR="0" indent="0" defTabSz="1024128" rtl="0" eaLnBrk="1" fontAlgn="auto" latinLnBrk="0" hangingPunct="1">
              <a:lnSpc>
                <a:spcPct val="100000"/>
              </a:lnSpc>
              <a:spcBef>
                <a:spcPts val="0"/>
              </a:spcBef>
              <a:spcAft>
                <a:spcPts val="0"/>
              </a:spcAft>
              <a:buClrTx/>
              <a:buSzTx/>
              <a:buFontTx/>
              <a:buNone/>
              <a:tabLst/>
              <a:defRPr/>
            </a:pPr>
            <a:r>
              <a:rPr lang="en-US" sz="500" b="0" kern="500" spc="7" dirty="0" smtClean="0">
                <a:solidFill>
                  <a:srgbClr val="404347"/>
                </a:solidFill>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Tree>
    <p:extLst>
      <p:ext uri="{BB962C8B-B14F-4D97-AF65-F5344CB8AC3E}">
        <p14:creationId xmlns:p14="http://schemas.microsoft.com/office/powerpoint/2010/main" val="1730101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TL, Text, 1 Images">
    <p:spTree>
      <p:nvGrpSpPr>
        <p:cNvPr id="1" name=""/>
        <p:cNvGrpSpPr/>
        <p:nvPr/>
      </p:nvGrpSpPr>
      <p:grpSpPr>
        <a:xfrm>
          <a:off x="0" y="0"/>
          <a:ext cx="0" cy="0"/>
          <a:chOff x="0" y="0"/>
          <a:chExt cx="0" cy="0"/>
        </a:xfrm>
      </p:grpSpPr>
      <p:sp>
        <p:nvSpPr>
          <p:cNvPr id="11" name="Picture Placeholder 7"/>
          <p:cNvSpPr>
            <a:spLocks noGrp="1"/>
          </p:cNvSpPr>
          <p:nvPr>
            <p:ph type="pic" sz="quarter" idx="16"/>
          </p:nvPr>
        </p:nvSpPr>
        <p:spPr>
          <a:xfrm>
            <a:off x="3182891" y="722788"/>
            <a:ext cx="5673171" cy="5755535"/>
          </a:xfrm>
          <a:solidFill>
            <a:schemeClr val="bg1">
              <a:lumMod val="60000"/>
              <a:lumOff val="40000"/>
            </a:schemeClr>
          </a:solidFill>
        </p:spPr>
        <p:txBody>
          <a:bodyPr/>
          <a:lstStyle/>
          <a:p>
            <a:endParaRPr lang="en-US" dirty="0"/>
          </a:p>
        </p:txBody>
      </p:sp>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grpSp>
        <p:nvGrpSpPr>
          <p:cNvPr id="17" name="Group 16"/>
          <p:cNvGrpSpPr/>
          <p:nvPr userDrawn="1"/>
        </p:nvGrpSpPr>
        <p:grpSpPr>
          <a:xfrm>
            <a:off x="284310" y="583563"/>
            <a:ext cx="8571827" cy="1672331"/>
            <a:chOff x="454896" y="700275"/>
            <a:chExt cx="13714923" cy="2006797"/>
          </a:xfrm>
        </p:grpSpPr>
        <p:cxnSp>
          <p:nvCxnSpPr>
            <p:cNvPr id="18" name="Straight Connector 17"/>
            <p:cNvCxnSpPr/>
            <p:nvPr userDrawn="1"/>
          </p:nvCxnSpPr>
          <p:spPr>
            <a:xfrm flipH="1">
              <a:off x="454896" y="700275"/>
              <a:ext cx="13714923" cy="1805"/>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H="1">
              <a:off x="454897" y="2707072"/>
              <a:ext cx="446227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209579" y="858997"/>
            <a:ext cx="2866769" cy="1333500"/>
          </a:xfrm>
        </p:spPr>
        <p:txBody>
          <a:bodyPr/>
          <a:lstStyle/>
          <a:p>
            <a:r>
              <a:rPr lang="en-US" dirty="0" smtClean="0"/>
              <a:t>Click to edit Master title style</a:t>
            </a:r>
            <a:endParaRPr lang="en-US" dirty="0"/>
          </a:p>
        </p:txBody>
      </p:sp>
      <p:sp>
        <p:nvSpPr>
          <p:cNvPr id="4" name="Text Placeholder 3"/>
          <p:cNvSpPr>
            <a:spLocks noGrp="1"/>
          </p:cNvSpPr>
          <p:nvPr>
            <p:ph type="body" sz="quarter" idx="19"/>
          </p:nvPr>
        </p:nvSpPr>
        <p:spPr>
          <a:xfrm>
            <a:off x="217445" y="2448646"/>
            <a:ext cx="2856496" cy="389069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Box 22"/>
          <p:cNvSpPr txBox="1"/>
          <p:nvPr userDrawn="1"/>
        </p:nvSpPr>
        <p:spPr bwMode="gray">
          <a:xfrm>
            <a:off x="195828" y="6480047"/>
            <a:ext cx="8447639" cy="180356"/>
          </a:xfrm>
          <a:prstGeom prst="rect">
            <a:avLst/>
          </a:prstGeom>
          <a:noFill/>
        </p:spPr>
        <p:txBody>
          <a:bodyPr wrap="square" lIns="102413" tIns="51206" rIns="102413" bIns="51206" rtlCol="0">
            <a:spAutoFit/>
          </a:bodyPr>
          <a:lstStyle/>
          <a:p>
            <a:pPr marL="0" marR="0" indent="0" defTabSz="1024128" rtl="0" eaLnBrk="1" fontAlgn="auto" latinLnBrk="0" hangingPunct="1">
              <a:lnSpc>
                <a:spcPct val="100000"/>
              </a:lnSpc>
              <a:spcBef>
                <a:spcPts val="0"/>
              </a:spcBef>
              <a:spcAft>
                <a:spcPts val="0"/>
              </a:spcAft>
              <a:buClrTx/>
              <a:buSzTx/>
              <a:buFontTx/>
              <a:buNone/>
              <a:tabLst/>
              <a:defRPr/>
            </a:pPr>
            <a:r>
              <a:rPr lang="en-US" sz="500" b="0" kern="500" spc="7" dirty="0" smtClean="0">
                <a:solidFill>
                  <a:srgbClr val="404347"/>
                </a:solidFill>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Tree>
    <p:extLst>
      <p:ext uri="{BB962C8B-B14F-4D97-AF65-F5344CB8AC3E}">
        <p14:creationId xmlns:p14="http://schemas.microsoft.com/office/powerpoint/2010/main" val="3458467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TL, Text, 4 Images">
    <p:spTree>
      <p:nvGrpSpPr>
        <p:cNvPr id="1" name=""/>
        <p:cNvGrpSpPr/>
        <p:nvPr/>
      </p:nvGrpSpPr>
      <p:grpSpPr>
        <a:xfrm>
          <a:off x="0" y="0"/>
          <a:ext cx="0" cy="0"/>
          <a:chOff x="0" y="0"/>
          <a:chExt cx="0" cy="0"/>
        </a:xfrm>
      </p:grpSpPr>
      <p:sp>
        <p:nvSpPr>
          <p:cNvPr id="11" name="Picture Placeholder 7"/>
          <p:cNvSpPr>
            <a:spLocks noGrp="1"/>
          </p:cNvSpPr>
          <p:nvPr>
            <p:ph type="pic" sz="quarter" idx="16"/>
          </p:nvPr>
        </p:nvSpPr>
        <p:spPr>
          <a:xfrm>
            <a:off x="3182891" y="722788"/>
            <a:ext cx="2764709" cy="2823305"/>
          </a:xfrm>
          <a:solidFill>
            <a:schemeClr val="bg1">
              <a:lumMod val="60000"/>
              <a:lumOff val="40000"/>
            </a:schemeClr>
          </a:solidFill>
        </p:spPr>
        <p:txBody>
          <a:bodyPr/>
          <a:lstStyle/>
          <a:p>
            <a:endParaRPr lang="en-US" dirty="0"/>
          </a:p>
        </p:txBody>
      </p:sp>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grpSp>
        <p:nvGrpSpPr>
          <p:cNvPr id="17" name="Group 16"/>
          <p:cNvGrpSpPr/>
          <p:nvPr userDrawn="1"/>
        </p:nvGrpSpPr>
        <p:grpSpPr>
          <a:xfrm>
            <a:off x="284310" y="583563"/>
            <a:ext cx="8571827" cy="1672331"/>
            <a:chOff x="454896" y="700275"/>
            <a:chExt cx="13714923" cy="2006797"/>
          </a:xfrm>
        </p:grpSpPr>
        <p:cxnSp>
          <p:nvCxnSpPr>
            <p:cNvPr id="18" name="Straight Connector 17"/>
            <p:cNvCxnSpPr/>
            <p:nvPr userDrawn="1"/>
          </p:nvCxnSpPr>
          <p:spPr>
            <a:xfrm flipH="1">
              <a:off x="454896" y="700275"/>
              <a:ext cx="13714923" cy="1805"/>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H="1">
              <a:off x="454897" y="2707072"/>
              <a:ext cx="446227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209579" y="858997"/>
            <a:ext cx="2866769" cy="1333500"/>
          </a:xfrm>
        </p:spPr>
        <p:txBody>
          <a:bodyPr/>
          <a:lstStyle/>
          <a:p>
            <a:r>
              <a:rPr lang="en-US" dirty="0" smtClean="0"/>
              <a:t>Click to edit Master title style</a:t>
            </a:r>
            <a:endParaRPr lang="en-US" dirty="0"/>
          </a:p>
        </p:txBody>
      </p:sp>
      <p:sp>
        <p:nvSpPr>
          <p:cNvPr id="4" name="Text Placeholder 3"/>
          <p:cNvSpPr>
            <a:spLocks noGrp="1"/>
          </p:cNvSpPr>
          <p:nvPr>
            <p:ph type="body" sz="quarter" idx="19"/>
          </p:nvPr>
        </p:nvSpPr>
        <p:spPr>
          <a:xfrm>
            <a:off x="217445" y="2448646"/>
            <a:ext cx="2856496" cy="389069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Box 22"/>
          <p:cNvSpPr txBox="1"/>
          <p:nvPr userDrawn="1"/>
        </p:nvSpPr>
        <p:spPr bwMode="gray">
          <a:xfrm>
            <a:off x="195828" y="6480047"/>
            <a:ext cx="8447639" cy="180356"/>
          </a:xfrm>
          <a:prstGeom prst="rect">
            <a:avLst/>
          </a:prstGeom>
          <a:noFill/>
        </p:spPr>
        <p:txBody>
          <a:bodyPr wrap="square" lIns="102413" tIns="51206" rIns="102413" bIns="51206" rtlCol="0">
            <a:spAutoFit/>
          </a:bodyPr>
          <a:lstStyle/>
          <a:p>
            <a:pPr marL="0" marR="0" indent="0" defTabSz="1024128" rtl="0" eaLnBrk="1" fontAlgn="auto" latinLnBrk="0" hangingPunct="1">
              <a:lnSpc>
                <a:spcPct val="100000"/>
              </a:lnSpc>
              <a:spcBef>
                <a:spcPts val="0"/>
              </a:spcBef>
              <a:spcAft>
                <a:spcPts val="0"/>
              </a:spcAft>
              <a:buClrTx/>
              <a:buSzTx/>
              <a:buFontTx/>
              <a:buNone/>
              <a:tabLst/>
              <a:defRPr/>
            </a:pPr>
            <a:r>
              <a:rPr lang="en-US" sz="500" b="0" kern="500" spc="7" dirty="0" smtClean="0">
                <a:solidFill>
                  <a:srgbClr val="404347"/>
                </a:solidFill>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
        <p:nvSpPr>
          <p:cNvPr id="10" name="Picture Placeholder 7"/>
          <p:cNvSpPr>
            <a:spLocks noGrp="1"/>
          </p:cNvSpPr>
          <p:nvPr>
            <p:ph type="pic" sz="quarter" idx="20"/>
          </p:nvPr>
        </p:nvSpPr>
        <p:spPr>
          <a:xfrm>
            <a:off x="6077946" y="722788"/>
            <a:ext cx="2773853" cy="2823305"/>
          </a:xfrm>
          <a:solidFill>
            <a:schemeClr val="bg1">
              <a:lumMod val="60000"/>
              <a:lumOff val="40000"/>
            </a:schemeClr>
          </a:solidFill>
        </p:spPr>
        <p:txBody>
          <a:bodyPr/>
          <a:lstStyle/>
          <a:p>
            <a:endParaRPr lang="en-US" dirty="0"/>
          </a:p>
        </p:txBody>
      </p:sp>
      <p:sp>
        <p:nvSpPr>
          <p:cNvPr id="12" name="Picture Placeholder 7"/>
          <p:cNvSpPr>
            <a:spLocks noGrp="1"/>
          </p:cNvSpPr>
          <p:nvPr>
            <p:ph type="pic" sz="quarter" idx="21"/>
          </p:nvPr>
        </p:nvSpPr>
        <p:spPr>
          <a:xfrm>
            <a:off x="3182891" y="3659925"/>
            <a:ext cx="2764709" cy="2821838"/>
          </a:xfrm>
          <a:solidFill>
            <a:schemeClr val="bg1">
              <a:lumMod val="60000"/>
              <a:lumOff val="40000"/>
            </a:schemeClr>
          </a:solidFill>
        </p:spPr>
        <p:txBody>
          <a:bodyPr/>
          <a:lstStyle/>
          <a:p>
            <a:endParaRPr lang="en-US" dirty="0"/>
          </a:p>
        </p:txBody>
      </p:sp>
      <p:sp>
        <p:nvSpPr>
          <p:cNvPr id="13" name="Picture Placeholder 7"/>
          <p:cNvSpPr>
            <a:spLocks noGrp="1"/>
          </p:cNvSpPr>
          <p:nvPr>
            <p:ph type="pic" sz="quarter" idx="22"/>
          </p:nvPr>
        </p:nvSpPr>
        <p:spPr>
          <a:xfrm>
            <a:off x="6066781" y="3659925"/>
            <a:ext cx="2773853" cy="2821838"/>
          </a:xfrm>
          <a:solidFill>
            <a:schemeClr val="bg1">
              <a:lumMod val="60000"/>
              <a:lumOff val="40000"/>
            </a:schemeClr>
          </a:solidFill>
        </p:spPr>
        <p:txBody>
          <a:bodyPr/>
          <a:lstStyle/>
          <a:p>
            <a:endParaRPr lang="en-US" dirty="0"/>
          </a:p>
        </p:txBody>
      </p:sp>
    </p:spTree>
    <p:extLst>
      <p:ext uri="{BB962C8B-B14F-4D97-AF65-F5344CB8AC3E}">
        <p14:creationId xmlns:p14="http://schemas.microsoft.com/office/powerpoint/2010/main" val="93418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TL, Text, 1 Tall Image">
    <p:spTree>
      <p:nvGrpSpPr>
        <p:cNvPr id="1" name=""/>
        <p:cNvGrpSpPr/>
        <p:nvPr/>
      </p:nvGrpSpPr>
      <p:grpSpPr>
        <a:xfrm>
          <a:off x="0" y="0"/>
          <a:ext cx="0" cy="0"/>
          <a:chOff x="0" y="0"/>
          <a:chExt cx="0" cy="0"/>
        </a:xfrm>
      </p:grpSpPr>
      <p:sp>
        <p:nvSpPr>
          <p:cNvPr id="11" name="Picture Placeholder 7"/>
          <p:cNvSpPr>
            <a:spLocks noGrp="1"/>
          </p:cNvSpPr>
          <p:nvPr>
            <p:ph type="pic" sz="quarter" idx="16"/>
          </p:nvPr>
        </p:nvSpPr>
        <p:spPr>
          <a:xfrm>
            <a:off x="6070059" y="722788"/>
            <a:ext cx="2786003" cy="5755535"/>
          </a:xfrm>
          <a:solidFill>
            <a:schemeClr val="bg1">
              <a:lumMod val="60000"/>
              <a:lumOff val="40000"/>
            </a:schemeClr>
          </a:solidFill>
        </p:spPr>
        <p:txBody>
          <a:bodyPr/>
          <a:lstStyle/>
          <a:p>
            <a:endParaRPr lang="en-US" dirty="0"/>
          </a:p>
        </p:txBody>
      </p:sp>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cxnSp>
        <p:nvCxnSpPr>
          <p:cNvPr id="18" name="Straight Connector 17"/>
          <p:cNvCxnSpPr/>
          <p:nvPr userDrawn="1"/>
        </p:nvCxnSpPr>
        <p:spPr>
          <a:xfrm flipH="1">
            <a:off x="284310" y="583563"/>
            <a:ext cx="8571827" cy="1504"/>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H="1">
            <a:off x="284163" y="1989013"/>
            <a:ext cx="5669017"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userDrawn="1">
            <p:ph type="body" sz="quarter" idx="19"/>
          </p:nvPr>
        </p:nvSpPr>
        <p:spPr>
          <a:xfrm>
            <a:off x="206403" y="2312212"/>
            <a:ext cx="5730920" cy="389069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Box 22"/>
          <p:cNvSpPr txBox="1"/>
          <p:nvPr userDrawn="1"/>
        </p:nvSpPr>
        <p:spPr bwMode="gray">
          <a:xfrm>
            <a:off x="195828" y="6480047"/>
            <a:ext cx="8447639" cy="180356"/>
          </a:xfrm>
          <a:prstGeom prst="rect">
            <a:avLst/>
          </a:prstGeom>
          <a:noFill/>
        </p:spPr>
        <p:txBody>
          <a:bodyPr wrap="square" lIns="102413" tIns="51206" rIns="102413" bIns="51206" rtlCol="0">
            <a:spAutoFit/>
          </a:bodyPr>
          <a:lstStyle/>
          <a:p>
            <a:pPr marL="0" marR="0" indent="0" defTabSz="1024128" rtl="0" eaLnBrk="1" fontAlgn="auto" latinLnBrk="0" hangingPunct="1">
              <a:lnSpc>
                <a:spcPct val="100000"/>
              </a:lnSpc>
              <a:spcBef>
                <a:spcPts val="0"/>
              </a:spcBef>
              <a:spcAft>
                <a:spcPts val="0"/>
              </a:spcAft>
              <a:buClrTx/>
              <a:buSzTx/>
              <a:buFontTx/>
              <a:buNone/>
              <a:tabLst/>
              <a:defRPr/>
            </a:pPr>
            <a:r>
              <a:rPr lang="en-US" sz="500" b="0" kern="500" spc="7" dirty="0" smtClean="0">
                <a:solidFill>
                  <a:srgbClr val="404347"/>
                </a:solidFill>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
        <p:nvSpPr>
          <p:cNvPr id="3" name="Title 2"/>
          <p:cNvSpPr>
            <a:spLocks noGrp="1"/>
          </p:cNvSpPr>
          <p:nvPr>
            <p:ph type="title"/>
          </p:nvPr>
        </p:nvSpPr>
        <p:spPr>
          <a:xfrm>
            <a:off x="209578" y="598177"/>
            <a:ext cx="5717229" cy="13335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489751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3 Images">
    <p:spTree>
      <p:nvGrpSpPr>
        <p:cNvPr id="1" name=""/>
        <p:cNvGrpSpPr/>
        <p:nvPr/>
      </p:nvGrpSpPr>
      <p:grpSpPr>
        <a:xfrm>
          <a:off x="0" y="0"/>
          <a:ext cx="0" cy="0"/>
          <a:chOff x="0" y="0"/>
          <a:chExt cx="0" cy="0"/>
        </a:xfrm>
      </p:grpSpPr>
      <p:sp>
        <p:nvSpPr>
          <p:cNvPr id="4" name="Picture Placeholder 7"/>
          <p:cNvSpPr>
            <a:spLocks noGrp="1"/>
          </p:cNvSpPr>
          <p:nvPr>
            <p:ph type="pic" sz="quarter" idx="15"/>
          </p:nvPr>
        </p:nvSpPr>
        <p:spPr>
          <a:xfrm>
            <a:off x="293687" y="2141538"/>
            <a:ext cx="2777489" cy="4329167"/>
          </a:xfrm>
          <a:solidFill>
            <a:srgbClr val="989BA0"/>
          </a:solidFill>
        </p:spPr>
        <p:txBody>
          <a:bodyPr/>
          <a:lstStyle/>
          <a:p>
            <a:r>
              <a:rPr lang="en-US" dirty="0" smtClean="0"/>
              <a:t>Drag picture to placeholder or click icon to add</a:t>
            </a:r>
            <a:endParaRPr lang="en-US" dirty="0"/>
          </a:p>
        </p:txBody>
      </p:sp>
      <p:sp>
        <p:nvSpPr>
          <p:cNvPr id="5" name="Picture Placeholder 7"/>
          <p:cNvSpPr>
            <a:spLocks noGrp="1"/>
          </p:cNvSpPr>
          <p:nvPr>
            <p:ph type="pic" sz="quarter" idx="16"/>
          </p:nvPr>
        </p:nvSpPr>
        <p:spPr>
          <a:xfrm>
            <a:off x="3180500" y="2141015"/>
            <a:ext cx="2777489" cy="4319512"/>
          </a:xfrm>
          <a:solidFill>
            <a:srgbClr val="989BA0"/>
          </a:solidFill>
        </p:spPr>
        <p:txBody>
          <a:bodyPr/>
          <a:lstStyle/>
          <a:p>
            <a:r>
              <a:rPr lang="en-US" dirty="0" smtClean="0"/>
              <a:t>Drag picture to placeholder or click icon to add</a:t>
            </a:r>
            <a:endParaRPr lang="en-US" dirty="0"/>
          </a:p>
        </p:txBody>
      </p:sp>
      <p:sp>
        <p:nvSpPr>
          <p:cNvPr id="7" name="Picture Placeholder 7"/>
          <p:cNvSpPr>
            <a:spLocks noGrp="1"/>
          </p:cNvSpPr>
          <p:nvPr>
            <p:ph type="pic" sz="quarter" idx="17"/>
          </p:nvPr>
        </p:nvSpPr>
        <p:spPr>
          <a:xfrm>
            <a:off x="6067313" y="2141015"/>
            <a:ext cx="2777489" cy="4328657"/>
          </a:xfrm>
          <a:solidFill>
            <a:srgbClr val="989BA0"/>
          </a:solidFill>
        </p:spPr>
        <p:txBody>
          <a:bodyPr/>
          <a:lstStyle/>
          <a:p>
            <a:r>
              <a:rPr lang="en-US" smtClean="0"/>
              <a:t>Drag picture to placeholder or click icon to add</a:t>
            </a:r>
            <a:endParaRPr lang="en-US"/>
          </a:p>
        </p:txBody>
      </p:sp>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088921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 Images w Captions">
    <p:spTree>
      <p:nvGrpSpPr>
        <p:cNvPr id="1" name=""/>
        <p:cNvGrpSpPr/>
        <p:nvPr/>
      </p:nvGrpSpPr>
      <p:grpSpPr>
        <a:xfrm>
          <a:off x="0" y="0"/>
          <a:ext cx="0" cy="0"/>
          <a:chOff x="0" y="0"/>
          <a:chExt cx="0" cy="0"/>
        </a:xfrm>
      </p:grpSpPr>
      <p:sp>
        <p:nvSpPr>
          <p:cNvPr id="4" name="Picture Placeholder 7"/>
          <p:cNvSpPr>
            <a:spLocks noGrp="1"/>
          </p:cNvSpPr>
          <p:nvPr>
            <p:ph type="pic" sz="quarter" idx="15"/>
          </p:nvPr>
        </p:nvSpPr>
        <p:spPr>
          <a:xfrm>
            <a:off x="284163" y="712787"/>
            <a:ext cx="2777489" cy="5537264"/>
          </a:xfrm>
          <a:solidFill>
            <a:srgbClr val="989BA0"/>
          </a:solidFill>
        </p:spPr>
        <p:txBody>
          <a:bodyPr/>
          <a:lstStyle/>
          <a:p>
            <a:r>
              <a:rPr lang="en-US" dirty="0" smtClean="0"/>
              <a:t>Drag picture to placeholder or click icon to add</a:t>
            </a:r>
            <a:endParaRPr lang="en-US" dirty="0"/>
          </a:p>
        </p:txBody>
      </p:sp>
      <p:sp>
        <p:nvSpPr>
          <p:cNvPr id="5" name="Picture Placeholder 7"/>
          <p:cNvSpPr>
            <a:spLocks noGrp="1"/>
          </p:cNvSpPr>
          <p:nvPr>
            <p:ph type="pic" sz="quarter" idx="16"/>
          </p:nvPr>
        </p:nvSpPr>
        <p:spPr>
          <a:xfrm>
            <a:off x="3180500" y="712788"/>
            <a:ext cx="2777489" cy="5537199"/>
          </a:xfrm>
          <a:solidFill>
            <a:srgbClr val="989BA0"/>
          </a:solidFill>
        </p:spPr>
        <p:txBody>
          <a:bodyPr/>
          <a:lstStyle/>
          <a:p>
            <a:r>
              <a:rPr lang="en-US" smtClean="0"/>
              <a:t>Drag picture to placeholder or click icon to add</a:t>
            </a:r>
            <a:endParaRPr lang="en-US"/>
          </a:p>
        </p:txBody>
      </p:sp>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cxnSp>
        <p:nvCxnSpPr>
          <p:cNvPr id="8" name="Straight Connector 7"/>
          <p:cNvCxnSpPr/>
          <p:nvPr userDrawn="1"/>
        </p:nvCxnSpPr>
        <p:spPr>
          <a:xfrm flipH="1">
            <a:off x="284310" y="583563"/>
            <a:ext cx="8571827" cy="1504"/>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bwMode="gray">
          <a:xfrm>
            <a:off x="195828" y="6480047"/>
            <a:ext cx="8447639" cy="180356"/>
          </a:xfrm>
          <a:prstGeom prst="rect">
            <a:avLst/>
          </a:prstGeom>
          <a:noFill/>
        </p:spPr>
        <p:txBody>
          <a:bodyPr wrap="square" lIns="102413" tIns="51206" rIns="102413" bIns="51206" rtlCol="0">
            <a:spAutoFit/>
          </a:bodyPr>
          <a:lstStyle/>
          <a:p>
            <a:pPr marL="0" marR="0" indent="0" defTabSz="1024128" rtl="0" eaLnBrk="1" fontAlgn="auto" latinLnBrk="0" hangingPunct="1">
              <a:lnSpc>
                <a:spcPct val="100000"/>
              </a:lnSpc>
              <a:spcBef>
                <a:spcPts val="0"/>
              </a:spcBef>
              <a:spcAft>
                <a:spcPts val="0"/>
              </a:spcAft>
              <a:buClrTx/>
              <a:buSzTx/>
              <a:buFontTx/>
              <a:buNone/>
              <a:tabLst/>
              <a:defRPr/>
            </a:pPr>
            <a:r>
              <a:rPr lang="en-US" sz="500" b="0" kern="500" spc="7" dirty="0" smtClean="0">
                <a:solidFill>
                  <a:srgbClr val="404347"/>
                </a:solidFill>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
        <p:nvSpPr>
          <p:cNvPr id="14" name="Picture Placeholder 7"/>
          <p:cNvSpPr>
            <a:spLocks noGrp="1"/>
          </p:cNvSpPr>
          <p:nvPr>
            <p:ph type="pic" sz="quarter" idx="22"/>
          </p:nvPr>
        </p:nvSpPr>
        <p:spPr>
          <a:xfrm>
            <a:off x="6072188" y="690563"/>
            <a:ext cx="2777489" cy="5556285"/>
          </a:xfrm>
          <a:solidFill>
            <a:srgbClr val="989BA0"/>
          </a:solidFill>
        </p:spPr>
        <p:txBody>
          <a:bodyPr/>
          <a:lstStyle/>
          <a:p>
            <a:r>
              <a:rPr lang="en-US" dirty="0" smtClean="0"/>
              <a:t>Drag picture to placeholder or click icon to add</a:t>
            </a:r>
            <a:endParaRPr lang="en-US" dirty="0"/>
          </a:p>
        </p:txBody>
      </p:sp>
      <p:sp>
        <p:nvSpPr>
          <p:cNvPr id="11" name="Text Placeholder 8"/>
          <p:cNvSpPr>
            <a:spLocks noGrp="1"/>
          </p:cNvSpPr>
          <p:nvPr>
            <p:ph type="body" sz="quarter" idx="18"/>
          </p:nvPr>
        </p:nvSpPr>
        <p:spPr>
          <a:xfrm>
            <a:off x="205585" y="6237261"/>
            <a:ext cx="2843609" cy="292141"/>
          </a:xfrm>
        </p:spPr>
        <p:txBody>
          <a:bodyPr>
            <a:noAutofit/>
          </a:bodyPr>
          <a:lstStyle>
            <a:lvl1pPr>
              <a:spcBef>
                <a:spcPts val="560"/>
              </a:spcBef>
              <a:defRPr sz="800"/>
            </a:lvl1pPr>
            <a:lvl2pPr>
              <a:defRPr sz="800"/>
            </a:lvl2pPr>
            <a:lvl3pPr>
              <a:defRPr sz="800"/>
            </a:lvl3pPr>
            <a:lvl4pPr>
              <a:defRPr sz="800"/>
            </a:lvl4pPr>
            <a:lvl5pPr>
              <a:defRPr sz="800"/>
            </a:lvl5pPr>
          </a:lstStyle>
          <a:p>
            <a:pPr lvl="0"/>
            <a:r>
              <a:rPr lang="en-US" dirty="0" smtClean="0"/>
              <a:t>Click to edit Master text styles</a:t>
            </a:r>
          </a:p>
        </p:txBody>
      </p:sp>
      <p:sp>
        <p:nvSpPr>
          <p:cNvPr id="15" name="Text Placeholder 8"/>
          <p:cNvSpPr>
            <a:spLocks noGrp="1"/>
          </p:cNvSpPr>
          <p:nvPr>
            <p:ph type="body" sz="quarter" idx="19"/>
          </p:nvPr>
        </p:nvSpPr>
        <p:spPr>
          <a:xfrm>
            <a:off x="3103193" y="6237261"/>
            <a:ext cx="2843609" cy="292141"/>
          </a:xfrm>
        </p:spPr>
        <p:txBody>
          <a:bodyPr>
            <a:noAutofit/>
          </a:bodyPr>
          <a:lstStyle>
            <a:lvl1pPr>
              <a:spcBef>
                <a:spcPts val="560"/>
              </a:spcBef>
              <a:defRPr sz="800"/>
            </a:lvl1pPr>
            <a:lvl2pPr>
              <a:defRPr sz="800"/>
            </a:lvl2pPr>
            <a:lvl3pPr>
              <a:defRPr sz="800"/>
            </a:lvl3pPr>
            <a:lvl4pPr>
              <a:defRPr sz="800"/>
            </a:lvl4pPr>
            <a:lvl5pPr>
              <a:defRPr sz="800"/>
            </a:lvl5pPr>
          </a:lstStyle>
          <a:p>
            <a:pPr lvl="0"/>
            <a:r>
              <a:rPr lang="en-US" dirty="0" smtClean="0"/>
              <a:t>Click to edit Master text styles</a:t>
            </a:r>
          </a:p>
        </p:txBody>
      </p:sp>
      <p:sp>
        <p:nvSpPr>
          <p:cNvPr id="16" name="Text Placeholder 8"/>
          <p:cNvSpPr>
            <a:spLocks noGrp="1"/>
          </p:cNvSpPr>
          <p:nvPr>
            <p:ph type="body" sz="quarter" idx="20"/>
          </p:nvPr>
        </p:nvSpPr>
        <p:spPr>
          <a:xfrm>
            <a:off x="5995239" y="6237261"/>
            <a:ext cx="2843609" cy="292141"/>
          </a:xfrm>
        </p:spPr>
        <p:txBody>
          <a:bodyPr>
            <a:noAutofit/>
          </a:bodyPr>
          <a:lstStyle>
            <a:lvl1pPr>
              <a:spcBef>
                <a:spcPts val="560"/>
              </a:spcBef>
              <a:defRPr sz="800"/>
            </a:lvl1pPr>
            <a:lvl2pPr>
              <a:defRPr sz="800"/>
            </a:lvl2pPr>
            <a:lvl3pPr>
              <a:defRPr sz="800"/>
            </a:lvl3pPr>
            <a:lvl4pPr>
              <a:defRPr sz="800"/>
            </a:lvl4pPr>
            <a:lvl5pPr>
              <a:defRPr sz="800"/>
            </a:lvl5pPr>
          </a:lstStyle>
          <a:p>
            <a:pPr lvl="0"/>
            <a:r>
              <a:rPr lang="en-US" dirty="0" smtClean="0"/>
              <a:t>Click to edit Master text styles</a:t>
            </a:r>
          </a:p>
        </p:txBody>
      </p:sp>
    </p:spTree>
    <p:extLst>
      <p:ext uri="{BB962C8B-B14F-4D97-AF65-F5344CB8AC3E}">
        <p14:creationId xmlns:p14="http://schemas.microsoft.com/office/powerpoint/2010/main" val="4093079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 Image">
    <p:bg>
      <p:bgPr>
        <a:solidFill>
          <a:srgbClr val="51555A"/>
        </a:solidFill>
        <a:effectLst/>
      </p:bgPr>
    </p:bg>
    <p:spTree>
      <p:nvGrpSpPr>
        <p:cNvPr id="1" name=""/>
        <p:cNvGrpSpPr/>
        <p:nvPr/>
      </p:nvGrpSpPr>
      <p:grpSpPr>
        <a:xfrm>
          <a:off x="0" y="0"/>
          <a:ext cx="0" cy="0"/>
          <a:chOff x="0" y="0"/>
          <a:chExt cx="0" cy="0"/>
        </a:xfrm>
      </p:grpSpPr>
      <p:sp>
        <p:nvSpPr>
          <p:cNvPr id="12" name="Picture Placeholder 7"/>
          <p:cNvSpPr>
            <a:spLocks noGrp="1"/>
          </p:cNvSpPr>
          <p:nvPr>
            <p:ph type="pic" sz="quarter" idx="13"/>
          </p:nvPr>
        </p:nvSpPr>
        <p:spPr>
          <a:xfrm>
            <a:off x="0" y="0"/>
            <a:ext cx="9144000" cy="6282532"/>
          </a:xfrm>
          <a:solidFill>
            <a:srgbClr val="989BA0"/>
          </a:solidFill>
        </p:spPr>
        <p:txBody>
          <a:bodyPr/>
          <a:lstStyle/>
          <a:p>
            <a:endParaRPr lang="en-US"/>
          </a:p>
        </p:txBody>
      </p:sp>
      <p:sp>
        <p:nvSpPr>
          <p:cNvPr id="8" name="Rectangle 7"/>
          <p:cNvSpPr/>
          <p:nvPr userDrawn="1"/>
        </p:nvSpPr>
        <p:spPr>
          <a:xfrm>
            <a:off x="0" y="6282532"/>
            <a:ext cx="9144000" cy="5754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 tIns="32004" rIns="64008" bIns="32004" rtlCol="0" anchor="ctr"/>
          <a:lstStyle/>
          <a:p>
            <a:pPr algn="ctr"/>
            <a:endParaRPr lang="en-US" dirty="0">
              <a:latin typeface="Arial"/>
            </a:endParaRPr>
          </a:p>
        </p:txBody>
      </p:sp>
      <p:sp>
        <p:nvSpPr>
          <p:cNvPr id="7" name="Content Placeholder 2"/>
          <p:cNvSpPr>
            <a:spLocks noGrp="1"/>
          </p:cNvSpPr>
          <p:nvPr>
            <p:ph idx="1" hasCustomPrompt="1"/>
          </p:nvPr>
        </p:nvSpPr>
        <p:spPr>
          <a:xfrm>
            <a:off x="208434" y="3244903"/>
            <a:ext cx="8624281" cy="1340931"/>
          </a:xfrm>
        </p:spPr>
        <p:txBody>
          <a:bodyPr>
            <a:normAutofit/>
          </a:bodyPr>
          <a:lstStyle>
            <a:lvl1pPr marL="0" indent="0">
              <a:buNone/>
              <a:defRPr sz="1600" b="0" i="0">
                <a:solidFill>
                  <a:srgbClr val="FFFFFF"/>
                </a:solidFill>
                <a:latin typeface="Arial"/>
                <a:cs typeface="Arial"/>
              </a:defRPr>
            </a:lvl1pPr>
            <a:lvl2pPr marL="280035" indent="0">
              <a:buNone/>
              <a:defRPr sz="1300">
                <a:solidFill>
                  <a:srgbClr val="56595E"/>
                </a:solidFill>
              </a:defRPr>
            </a:lvl2pPr>
            <a:lvl3pPr marL="560070" indent="0">
              <a:buNone/>
              <a:defRPr sz="1100">
                <a:solidFill>
                  <a:srgbClr val="56595E"/>
                </a:solidFill>
              </a:defRPr>
            </a:lvl3pPr>
            <a:lvl4pPr marL="756762" indent="0">
              <a:buNone/>
              <a:defRPr sz="1000">
                <a:solidFill>
                  <a:srgbClr val="56595E"/>
                </a:solidFill>
              </a:defRPr>
            </a:lvl4pPr>
            <a:lvl5pPr marL="954564" indent="0">
              <a:buNone/>
              <a:defRPr sz="1000">
                <a:solidFill>
                  <a:srgbClr val="56595E"/>
                </a:solidFill>
              </a:defRPr>
            </a:lvl5pPr>
          </a:lstStyle>
          <a:p>
            <a:pPr lvl="0"/>
            <a:r>
              <a:rPr lang="en-US" dirty="0" smtClean="0"/>
              <a:t>CLICK TO EDIT MASTER TEXT STYLES</a:t>
            </a:r>
            <a:endParaRPr lang="en-US" dirty="0"/>
          </a:p>
        </p:txBody>
      </p:sp>
      <p:sp>
        <p:nvSpPr>
          <p:cNvPr id="2" name="Title 1"/>
          <p:cNvSpPr>
            <a:spLocks noGrp="1"/>
          </p:cNvSpPr>
          <p:nvPr>
            <p:ph type="title"/>
          </p:nvPr>
        </p:nvSpPr>
        <p:spPr>
          <a:xfrm>
            <a:off x="211139" y="1868719"/>
            <a:ext cx="8637189" cy="1143000"/>
          </a:xfrm>
        </p:spPr>
        <p:txBody>
          <a:bodyPr anchor="b" anchorCtr="0">
            <a:normAutofit/>
          </a:bodyPr>
          <a:lstStyle>
            <a:lvl1pPr>
              <a:defRPr sz="3600" b="0" i="0">
                <a:solidFill>
                  <a:schemeClr val="tx1"/>
                </a:solidFill>
                <a:latin typeface="Georgia"/>
                <a:cs typeface="Georgia"/>
              </a:defRPr>
            </a:lvl1pPr>
          </a:lstStyle>
          <a:p>
            <a:r>
              <a:rPr lang="en-US" dirty="0" smtClean="0"/>
              <a:t>Click to edit Master title style</a:t>
            </a:r>
            <a:endParaRPr lang="en-US" dirty="0"/>
          </a:p>
        </p:txBody>
      </p:sp>
      <p:pic>
        <p:nvPicPr>
          <p:cNvPr id="4" name="Picture 3" descr="wesko-98023-Westin Hotels Resorts Brand Logo Knockout version Click.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90611" y="738357"/>
            <a:ext cx="879819" cy="238284"/>
          </a:xfrm>
          <a:prstGeom prst="rect">
            <a:avLst/>
          </a:prstGeom>
        </p:spPr>
      </p:pic>
      <p:grpSp>
        <p:nvGrpSpPr>
          <p:cNvPr id="9" name="Group 8"/>
          <p:cNvGrpSpPr/>
          <p:nvPr userDrawn="1"/>
        </p:nvGrpSpPr>
        <p:grpSpPr>
          <a:xfrm>
            <a:off x="284310" y="1257938"/>
            <a:ext cx="8571827" cy="1776081"/>
            <a:chOff x="454896" y="700275"/>
            <a:chExt cx="13714923" cy="2131297"/>
          </a:xfrm>
        </p:grpSpPr>
        <p:cxnSp>
          <p:nvCxnSpPr>
            <p:cNvPr id="10" name="Straight Connector 9"/>
            <p:cNvCxnSpPr/>
            <p:nvPr userDrawn="1"/>
          </p:nvCxnSpPr>
          <p:spPr>
            <a:xfrm flipH="1">
              <a:off x="454896" y="700275"/>
              <a:ext cx="13714923" cy="1805"/>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H="1">
              <a:off x="454896" y="2829767"/>
              <a:ext cx="13714923" cy="18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24754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6 Images w Caption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cxnSp>
        <p:nvCxnSpPr>
          <p:cNvPr id="8" name="Straight Connector 7"/>
          <p:cNvCxnSpPr/>
          <p:nvPr userDrawn="1"/>
        </p:nvCxnSpPr>
        <p:spPr>
          <a:xfrm flipH="1">
            <a:off x="284310" y="583563"/>
            <a:ext cx="8571827" cy="1504"/>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ext Placeholder 8"/>
          <p:cNvSpPr>
            <a:spLocks noGrp="1"/>
          </p:cNvSpPr>
          <p:nvPr>
            <p:ph type="body" sz="quarter" idx="18"/>
          </p:nvPr>
        </p:nvSpPr>
        <p:spPr>
          <a:xfrm>
            <a:off x="205585" y="6237261"/>
            <a:ext cx="2843609" cy="292141"/>
          </a:xfrm>
        </p:spPr>
        <p:txBody>
          <a:bodyPr>
            <a:noAutofit/>
          </a:bodyPr>
          <a:lstStyle>
            <a:lvl1pPr>
              <a:spcBef>
                <a:spcPts val="560"/>
              </a:spcBef>
              <a:defRPr sz="800"/>
            </a:lvl1pPr>
            <a:lvl2pPr>
              <a:defRPr sz="800"/>
            </a:lvl2pPr>
            <a:lvl3pPr>
              <a:defRPr sz="800"/>
            </a:lvl3pPr>
            <a:lvl4pPr>
              <a:defRPr sz="800"/>
            </a:lvl4pPr>
            <a:lvl5pPr>
              <a:defRPr sz="800"/>
            </a:lvl5pPr>
          </a:lstStyle>
          <a:p>
            <a:pPr lvl="0"/>
            <a:r>
              <a:rPr lang="en-US" dirty="0" smtClean="0"/>
              <a:t>Click to edit Master text styles</a:t>
            </a:r>
          </a:p>
        </p:txBody>
      </p:sp>
      <p:sp>
        <p:nvSpPr>
          <p:cNvPr id="10" name="Text Placeholder 8"/>
          <p:cNvSpPr>
            <a:spLocks noGrp="1"/>
          </p:cNvSpPr>
          <p:nvPr>
            <p:ph type="body" sz="quarter" idx="19"/>
          </p:nvPr>
        </p:nvSpPr>
        <p:spPr>
          <a:xfrm>
            <a:off x="3103193" y="6237261"/>
            <a:ext cx="2843609" cy="292141"/>
          </a:xfrm>
        </p:spPr>
        <p:txBody>
          <a:bodyPr>
            <a:noAutofit/>
          </a:bodyPr>
          <a:lstStyle>
            <a:lvl1pPr>
              <a:spcBef>
                <a:spcPts val="560"/>
              </a:spcBef>
              <a:defRPr sz="800"/>
            </a:lvl1pPr>
            <a:lvl2pPr>
              <a:defRPr sz="800"/>
            </a:lvl2pPr>
            <a:lvl3pPr>
              <a:defRPr sz="800"/>
            </a:lvl3pPr>
            <a:lvl4pPr>
              <a:defRPr sz="800"/>
            </a:lvl4pPr>
            <a:lvl5pPr>
              <a:defRPr sz="800"/>
            </a:lvl5pPr>
          </a:lstStyle>
          <a:p>
            <a:pPr lvl="0"/>
            <a:r>
              <a:rPr lang="en-US" dirty="0" smtClean="0"/>
              <a:t>Click to edit Master text styles</a:t>
            </a:r>
          </a:p>
        </p:txBody>
      </p:sp>
      <p:sp>
        <p:nvSpPr>
          <p:cNvPr id="11" name="Text Placeholder 8"/>
          <p:cNvSpPr>
            <a:spLocks noGrp="1"/>
          </p:cNvSpPr>
          <p:nvPr>
            <p:ph type="body" sz="quarter" idx="20"/>
          </p:nvPr>
        </p:nvSpPr>
        <p:spPr>
          <a:xfrm>
            <a:off x="5995239" y="6237261"/>
            <a:ext cx="2843609" cy="292141"/>
          </a:xfrm>
        </p:spPr>
        <p:txBody>
          <a:bodyPr>
            <a:noAutofit/>
          </a:bodyPr>
          <a:lstStyle>
            <a:lvl1pPr>
              <a:spcBef>
                <a:spcPts val="560"/>
              </a:spcBef>
              <a:defRPr sz="800"/>
            </a:lvl1pPr>
            <a:lvl2pPr>
              <a:defRPr sz="800"/>
            </a:lvl2pPr>
            <a:lvl3pPr>
              <a:defRPr sz="800"/>
            </a:lvl3pPr>
            <a:lvl4pPr>
              <a:defRPr sz="800"/>
            </a:lvl4pPr>
            <a:lvl5pPr>
              <a:defRPr sz="800"/>
            </a:lvl5pPr>
          </a:lstStyle>
          <a:p>
            <a:pPr lvl="0"/>
            <a:r>
              <a:rPr lang="en-US" dirty="0" smtClean="0"/>
              <a:t>Click to edit Master text styles</a:t>
            </a:r>
          </a:p>
        </p:txBody>
      </p:sp>
      <p:sp>
        <p:nvSpPr>
          <p:cNvPr id="12" name="Picture Placeholder 7"/>
          <p:cNvSpPr>
            <a:spLocks noGrp="1"/>
          </p:cNvSpPr>
          <p:nvPr>
            <p:ph type="pic" sz="quarter" idx="21"/>
          </p:nvPr>
        </p:nvSpPr>
        <p:spPr>
          <a:xfrm>
            <a:off x="293687" y="3643182"/>
            <a:ext cx="2777489" cy="2602903"/>
          </a:xfrm>
          <a:solidFill>
            <a:srgbClr val="989BA0"/>
          </a:solidFill>
        </p:spPr>
        <p:txBody>
          <a:bodyPr/>
          <a:lstStyle/>
          <a:p>
            <a:r>
              <a:rPr lang="en-US" dirty="0" smtClean="0"/>
              <a:t>Drag picture to placeholder or click icon to add</a:t>
            </a:r>
            <a:endParaRPr lang="en-US" dirty="0"/>
          </a:p>
        </p:txBody>
      </p:sp>
      <p:sp>
        <p:nvSpPr>
          <p:cNvPr id="13" name="Picture Placeholder 7"/>
          <p:cNvSpPr>
            <a:spLocks noGrp="1"/>
          </p:cNvSpPr>
          <p:nvPr>
            <p:ph type="pic" sz="quarter" idx="22"/>
          </p:nvPr>
        </p:nvSpPr>
        <p:spPr>
          <a:xfrm>
            <a:off x="3176588" y="3643182"/>
            <a:ext cx="2777489" cy="2603666"/>
          </a:xfrm>
          <a:solidFill>
            <a:srgbClr val="989BA0"/>
          </a:solidFill>
        </p:spPr>
        <p:txBody>
          <a:bodyPr/>
          <a:lstStyle/>
          <a:p>
            <a:r>
              <a:rPr lang="en-US" smtClean="0"/>
              <a:t>Drag picture to placeholder or click icon to add</a:t>
            </a:r>
            <a:endParaRPr lang="en-US"/>
          </a:p>
        </p:txBody>
      </p:sp>
      <p:sp>
        <p:nvSpPr>
          <p:cNvPr id="14" name="Picture Placeholder 7"/>
          <p:cNvSpPr>
            <a:spLocks noGrp="1"/>
          </p:cNvSpPr>
          <p:nvPr>
            <p:ph type="pic" sz="quarter" idx="23"/>
          </p:nvPr>
        </p:nvSpPr>
        <p:spPr>
          <a:xfrm>
            <a:off x="6072188" y="3643182"/>
            <a:ext cx="2777489" cy="2606369"/>
          </a:xfrm>
          <a:solidFill>
            <a:srgbClr val="989BA0"/>
          </a:solidFill>
        </p:spPr>
        <p:txBody>
          <a:bodyPr/>
          <a:lstStyle/>
          <a:p>
            <a:r>
              <a:rPr lang="en-US" dirty="0" smtClean="0"/>
              <a:t>Drag picture to placeholder or click icon to add</a:t>
            </a:r>
            <a:endParaRPr lang="en-US" dirty="0"/>
          </a:p>
        </p:txBody>
      </p:sp>
      <p:sp>
        <p:nvSpPr>
          <p:cNvPr id="15" name="Picture Placeholder 7"/>
          <p:cNvSpPr>
            <a:spLocks noGrp="1"/>
          </p:cNvSpPr>
          <p:nvPr>
            <p:ph type="pic" sz="quarter" idx="24"/>
          </p:nvPr>
        </p:nvSpPr>
        <p:spPr>
          <a:xfrm>
            <a:off x="297213" y="713053"/>
            <a:ext cx="2777489" cy="2600742"/>
          </a:xfrm>
          <a:solidFill>
            <a:srgbClr val="989BA0"/>
          </a:solidFill>
        </p:spPr>
        <p:txBody>
          <a:bodyPr/>
          <a:lstStyle/>
          <a:p>
            <a:r>
              <a:rPr lang="en-US" dirty="0" smtClean="0"/>
              <a:t>Drag picture to placeholder or click icon to add</a:t>
            </a:r>
            <a:endParaRPr lang="en-US" dirty="0"/>
          </a:p>
        </p:txBody>
      </p:sp>
      <p:sp>
        <p:nvSpPr>
          <p:cNvPr id="16" name="Picture Placeholder 7"/>
          <p:cNvSpPr>
            <a:spLocks noGrp="1"/>
          </p:cNvSpPr>
          <p:nvPr>
            <p:ph type="pic" sz="quarter" idx="25"/>
          </p:nvPr>
        </p:nvSpPr>
        <p:spPr>
          <a:xfrm>
            <a:off x="3184026" y="713053"/>
            <a:ext cx="2777489" cy="2600742"/>
          </a:xfrm>
          <a:solidFill>
            <a:srgbClr val="989BA0"/>
          </a:solidFill>
        </p:spPr>
        <p:txBody>
          <a:bodyPr/>
          <a:lstStyle/>
          <a:p>
            <a:r>
              <a:rPr lang="en-US" dirty="0" smtClean="0"/>
              <a:t>Drag picture to placeholder or click icon to add</a:t>
            </a:r>
            <a:endParaRPr lang="en-US" dirty="0"/>
          </a:p>
        </p:txBody>
      </p:sp>
      <p:sp>
        <p:nvSpPr>
          <p:cNvPr id="17" name="Picture Placeholder 7"/>
          <p:cNvSpPr>
            <a:spLocks noGrp="1"/>
          </p:cNvSpPr>
          <p:nvPr>
            <p:ph type="pic" sz="quarter" idx="26"/>
          </p:nvPr>
        </p:nvSpPr>
        <p:spPr>
          <a:xfrm>
            <a:off x="6070839" y="713053"/>
            <a:ext cx="2777489" cy="2600742"/>
          </a:xfrm>
          <a:solidFill>
            <a:srgbClr val="989BA0"/>
          </a:solidFill>
        </p:spPr>
        <p:txBody>
          <a:bodyPr/>
          <a:lstStyle/>
          <a:p>
            <a:r>
              <a:rPr lang="en-US" dirty="0" smtClean="0"/>
              <a:t>Drag picture to placeholder or click icon to add</a:t>
            </a:r>
            <a:endParaRPr lang="en-US" dirty="0"/>
          </a:p>
        </p:txBody>
      </p:sp>
      <p:sp>
        <p:nvSpPr>
          <p:cNvPr id="18" name="TextBox 17"/>
          <p:cNvSpPr txBox="1"/>
          <p:nvPr userDrawn="1"/>
        </p:nvSpPr>
        <p:spPr bwMode="gray">
          <a:xfrm>
            <a:off x="195828" y="6480047"/>
            <a:ext cx="8447639" cy="180356"/>
          </a:xfrm>
          <a:prstGeom prst="rect">
            <a:avLst/>
          </a:prstGeom>
          <a:noFill/>
        </p:spPr>
        <p:txBody>
          <a:bodyPr wrap="square" lIns="102413" tIns="51206" rIns="102413" bIns="51206" rtlCol="0">
            <a:spAutoFit/>
          </a:bodyPr>
          <a:lstStyle/>
          <a:p>
            <a:pPr marL="0" marR="0" indent="0" defTabSz="1024128" rtl="0" eaLnBrk="1" fontAlgn="auto" latinLnBrk="0" hangingPunct="1">
              <a:lnSpc>
                <a:spcPct val="100000"/>
              </a:lnSpc>
              <a:spcBef>
                <a:spcPts val="0"/>
              </a:spcBef>
              <a:spcAft>
                <a:spcPts val="0"/>
              </a:spcAft>
              <a:buClrTx/>
              <a:buSzTx/>
              <a:buFontTx/>
              <a:buNone/>
              <a:tabLst/>
              <a:defRPr/>
            </a:pPr>
            <a:r>
              <a:rPr lang="en-US" sz="500" b="0" kern="500" spc="7" dirty="0" smtClean="0">
                <a:solidFill>
                  <a:srgbClr val="404347"/>
                </a:solidFill>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
        <p:nvSpPr>
          <p:cNvPr id="19" name="Text Placeholder 8"/>
          <p:cNvSpPr>
            <a:spLocks noGrp="1"/>
          </p:cNvSpPr>
          <p:nvPr>
            <p:ph type="body" sz="quarter" idx="27"/>
          </p:nvPr>
        </p:nvSpPr>
        <p:spPr>
          <a:xfrm>
            <a:off x="214335" y="3301630"/>
            <a:ext cx="2843609" cy="292141"/>
          </a:xfrm>
        </p:spPr>
        <p:txBody>
          <a:bodyPr>
            <a:noAutofit/>
          </a:bodyPr>
          <a:lstStyle>
            <a:lvl1pPr>
              <a:spcBef>
                <a:spcPts val="560"/>
              </a:spcBef>
              <a:defRPr sz="800"/>
            </a:lvl1pPr>
            <a:lvl2pPr>
              <a:defRPr sz="800"/>
            </a:lvl2pPr>
            <a:lvl3pPr>
              <a:defRPr sz="800"/>
            </a:lvl3pPr>
            <a:lvl4pPr>
              <a:defRPr sz="800"/>
            </a:lvl4pPr>
            <a:lvl5pPr>
              <a:defRPr sz="800"/>
            </a:lvl5pPr>
          </a:lstStyle>
          <a:p>
            <a:pPr lvl="0"/>
            <a:r>
              <a:rPr lang="en-US" dirty="0" smtClean="0"/>
              <a:t>Click to edit Master text styles</a:t>
            </a:r>
          </a:p>
        </p:txBody>
      </p:sp>
      <p:sp>
        <p:nvSpPr>
          <p:cNvPr id="21" name="Text Placeholder 8"/>
          <p:cNvSpPr>
            <a:spLocks noGrp="1"/>
          </p:cNvSpPr>
          <p:nvPr>
            <p:ph type="body" sz="quarter" idx="28"/>
          </p:nvPr>
        </p:nvSpPr>
        <p:spPr>
          <a:xfrm>
            <a:off x="3103841" y="3301630"/>
            <a:ext cx="2843609" cy="292141"/>
          </a:xfrm>
        </p:spPr>
        <p:txBody>
          <a:bodyPr>
            <a:noAutofit/>
          </a:bodyPr>
          <a:lstStyle>
            <a:lvl1pPr>
              <a:spcBef>
                <a:spcPts val="560"/>
              </a:spcBef>
              <a:defRPr sz="800"/>
            </a:lvl1pPr>
            <a:lvl2pPr>
              <a:defRPr sz="800"/>
            </a:lvl2pPr>
            <a:lvl3pPr>
              <a:defRPr sz="800"/>
            </a:lvl3pPr>
            <a:lvl4pPr>
              <a:defRPr sz="800"/>
            </a:lvl4pPr>
            <a:lvl5pPr>
              <a:defRPr sz="800"/>
            </a:lvl5pPr>
          </a:lstStyle>
          <a:p>
            <a:pPr lvl="0"/>
            <a:r>
              <a:rPr lang="en-US" dirty="0" smtClean="0"/>
              <a:t>Click to edit Master text styles</a:t>
            </a:r>
          </a:p>
        </p:txBody>
      </p:sp>
      <p:sp>
        <p:nvSpPr>
          <p:cNvPr id="22" name="Text Placeholder 8"/>
          <p:cNvSpPr>
            <a:spLocks noGrp="1"/>
          </p:cNvSpPr>
          <p:nvPr>
            <p:ph type="body" sz="quarter" idx="29"/>
          </p:nvPr>
        </p:nvSpPr>
        <p:spPr>
          <a:xfrm>
            <a:off x="5994766" y="3301630"/>
            <a:ext cx="2843609" cy="292141"/>
          </a:xfrm>
        </p:spPr>
        <p:txBody>
          <a:bodyPr>
            <a:noAutofit/>
          </a:bodyPr>
          <a:lstStyle>
            <a:lvl1pPr>
              <a:spcBef>
                <a:spcPts val="560"/>
              </a:spcBef>
              <a:defRPr sz="800"/>
            </a:lvl1pPr>
            <a:lvl2pPr>
              <a:defRPr sz="800"/>
            </a:lvl2pPr>
            <a:lvl3pPr>
              <a:defRPr sz="800"/>
            </a:lvl3pPr>
            <a:lvl4pPr>
              <a:defRPr sz="800"/>
            </a:lvl4pPr>
            <a:lvl5pPr>
              <a:defRPr sz="800"/>
            </a:lvl5pPr>
          </a:lstStyle>
          <a:p>
            <a:pPr lvl="0"/>
            <a:r>
              <a:rPr lang="en-US" dirty="0" smtClean="0"/>
              <a:t>Click to edit Master text styles</a:t>
            </a:r>
          </a:p>
        </p:txBody>
      </p:sp>
    </p:spTree>
    <p:extLst>
      <p:ext uri="{BB962C8B-B14F-4D97-AF65-F5344CB8AC3E}">
        <p14:creationId xmlns:p14="http://schemas.microsoft.com/office/powerpoint/2010/main" val="20001370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TL, 6 Images">
    <p:spTree>
      <p:nvGrpSpPr>
        <p:cNvPr id="1" name=""/>
        <p:cNvGrpSpPr/>
        <p:nvPr/>
      </p:nvGrpSpPr>
      <p:grpSpPr>
        <a:xfrm>
          <a:off x="0" y="0"/>
          <a:ext cx="0" cy="0"/>
          <a:chOff x="0" y="0"/>
          <a:chExt cx="0" cy="0"/>
        </a:xfrm>
      </p:grpSpPr>
      <p:sp>
        <p:nvSpPr>
          <p:cNvPr id="4" name="Picture Placeholder 7"/>
          <p:cNvSpPr>
            <a:spLocks noGrp="1"/>
          </p:cNvSpPr>
          <p:nvPr>
            <p:ph type="pic" sz="quarter" idx="15"/>
          </p:nvPr>
        </p:nvSpPr>
        <p:spPr>
          <a:xfrm>
            <a:off x="293687" y="4366449"/>
            <a:ext cx="2777489" cy="2094465"/>
          </a:xfrm>
          <a:solidFill>
            <a:srgbClr val="989BA0"/>
          </a:solidFill>
        </p:spPr>
        <p:txBody>
          <a:bodyPr/>
          <a:lstStyle/>
          <a:p>
            <a:r>
              <a:rPr lang="en-US" dirty="0" smtClean="0"/>
              <a:t>Drag picture to placeholder or click icon to add</a:t>
            </a:r>
            <a:endParaRPr lang="en-US" dirty="0"/>
          </a:p>
        </p:txBody>
      </p:sp>
      <p:sp>
        <p:nvSpPr>
          <p:cNvPr id="5" name="Picture Placeholder 7"/>
          <p:cNvSpPr>
            <a:spLocks noGrp="1"/>
          </p:cNvSpPr>
          <p:nvPr>
            <p:ph type="pic" sz="quarter" idx="16"/>
          </p:nvPr>
        </p:nvSpPr>
        <p:spPr>
          <a:xfrm>
            <a:off x="3180500" y="4355955"/>
            <a:ext cx="2777489" cy="2090732"/>
          </a:xfrm>
          <a:solidFill>
            <a:srgbClr val="989BA0"/>
          </a:solidFill>
        </p:spPr>
        <p:txBody>
          <a:bodyPr/>
          <a:lstStyle/>
          <a:p>
            <a:r>
              <a:rPr lang="en-US" dirty="0" smtClean="0"/>
              <a:t>Drag picture to placeholder or click icon to add</a:t>
            </a:r>
            <a:endParaRPr lang="en-US" dirty="0"/>
          </a:p>
        </p:txBody>
      </p:sp>
      <p:sp>
        <p:nvSpPr>
          <p:cNvPr id="7" name="Picture Placeholder 7"/>
          <p:cNvSpPr>
            <a:spLocks noGrp="1"/>
          </p:cNvSpPr>
          <p:nvPr>
            <p:ph type="pic" sz="quarter" idx="17"/>
          </p:nvPr>
        </p:nvSpPr>
        <p:spPr>
          <a:xfrm>
            <a:off x="6082349" y="4345458"/>
            <a:ext cx="2777489" cy="2092085"/>
          </a:xfrm>
          <a:solidFill>
            <a:srgbClr val="989BA0"/>
          </a:solidFill>
        </p:spPr>
        <p:txBody>
          <a:bodyPr/>
          <a:lstStyle/>
          <a:p>
            <a:r>
              <a:rPr lang="en-US" smtClean="0"/>
              <a:t>Drag picture to placeholder or click icon to add</a:t>
            </a:r>
            <a:endParaRPr lang="en-US"/>
          </a:p>
        </p:txBody>
      </p:sp>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Picture Placeholder 7"/>
          <p:cNvSpPr>
            <a:spLocks noGrp="1"/>
          </p:cNvSpPr>
          <p:nvPr>
            <p:ph type="pic" sz="quarter" idx="18"/>
          </p:nvPr>
        </p:nvSpPr>
        <p:spPr>
          <a:xfrm>
            <a:off x="297213" y="2152649"/>
            <a:ext cx="2777489" cy="2087843"/>
          </a:xfrm>
          <a:solidFill>
            <a:srgbClr val="989BA0"/>
          </a:solidFill>
        </p:spPr>
        <p:txBody>
          <a:bodyPr/>
          <a:lstStyle/>
          <a:p>
            <a:r>
              <a:rPr lang="en-US" dirty="0" smtClean="0"/>
              <a:t>Drag picture to placeholder or click icon to add</a:t>
            </a:r>
            <a:endParaRPr lang="en-US" dirty="0"/>
          </a:p>
        </p:txBody>
      </p:sp>
      <p:sp>
        <p:nvSpPr>
          <p:cNvPr id="9" name="Picture Placeholder 7"/>
          <p:cNvSpPr>
            <a:spLocks noGrp="1"/>
          </p:cNvSpPr>
          <p:nvPr>
            <p:ph type="pic" sz="quarter" idx="19"/>
          </p:nvPr>
        </p:nvSpPr>
        <p:spPr>
          <a:xfrm>
            <a:off x="3184026" y="2152649"/>
            <a:ext cx="2777489" cy="2092594"/>
          </a:xfrm>
          <a:solidFill>
            <a:srgbClr val="989BA0"/>
          </a:solidFill>
        </p:spPr>
        <p:txBody>
          <a:bodyPr/>
          <a:lstStyle/>
          <a:p>
            <a:r>
              <a:rPr lang="en-US" dirty="0" smtClean="0"/>
              <a:t>Drag picture to placeholder or click icon to add</a:t>
            </a:r>
            <a:endParaRPr lang="en-US" dirty="0"/>
          </a:p>
        </p:txBody>
      </p:sp>
      <p:sp>
        <p:nvSpPr>
          <p:cNvPr id="10" name="Picture Placeholder 7"/>
          <p:cNvSpPr>
            <a:spLocks noGrp="1"/>
          </p:cNvSpPr>
          <p:nvPr>
            <p:ph type="pic" sz="quarter" idx="20"/>
          </p:nvPr>
        </p:nvSpPr>
        <p:spPr>
          <a:xfrm>
            <a:off x="6070839" y="2152649"/>
            <a:ext cx="2777489" cy="2092594"/>
          </a:xfrm>
          <a:solidFill>
            <a:srgbClr val="989BA0"/>
          </a:solid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3900143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TL, Text, 2 Tall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grpSp>
        <p:nvGrpSpPr>
          <p:cNvPr id="17" name="Group 16"/>
          <p:cNvGrpSpPr/>
          <p:nvPr userDrawn="1"/>
        </p:nvGrpSpPr>
        <p:grpSpPr>
          <a:xfrm>
            <a:off x="284310" y="583563"/>
            <a:ext cx="8571827" cy="1672331"/>
            <a:chOff x="454896" y="700275"/>
            <a:chExt cx="13714923" cy="2006797"/>
          </a:xfrm>
        </p:grpSpPr>
        <p:cxnSp>
          <p:nvCxnSpPr>
            <p:cNvPr id="18" name="Straight Connector 17"/>
            <p:cNvCxnSpPr/>
            <p:nvPr userDrawn="1"/>
          </p:nvCxnSpPr>
          <p:spPr>
            <a:xfrm flipH="1">
              <a:off x="454896" y="700275"/>
              <a:ext cx="13714923" cy="1805"/>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H="1">
              <a:off x="454897" y="2707072"/>
              <a:ext cx="443850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209578" y="858997"/>
            <a:ext cx="2843339" cy="1333500"/>
          </a:xfrm>
        </p:spPr>
        <p:txBody>
          <a:bodyPr/>
          <a:lstStyle/>
          <a:p>
            <a:r>
              <a:rPr lang="en-US" dirty="0" smtClean="0"/>
              <a:t>Click to edit Master title style</a:t>
            </a:r>
            <a:endParaRPr lang="en-US" dirty="0"/>
          </a:p>
        </p:txBody>
      </p:sp>
      <p:sp>
        <p:nvSpPr>
          <p:cNvPr id="4" name="Text Placeholder 3"/>
          <p:cNvSpPr>
            <a:spLocks noGrp="1"/>
          </p:cNvSpPr>
          <p:nvPr>
            <p:ph type="body" sz="quarter" idx="19"/>
          </p:nvPr>
        </p:nvSpPr>
        <p:spPr>
          <a:xfrm>
            <a:off x="217445" y="2448646"/>
            <a:ext cx="2833149" cy="389069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Box 22"/>
          <p:cNvSpPr txBox="1"/>
          <p:nvPr userDrawn="1"/>
        </p:nvSpPr>
        <p:spPr bwMode="gray">
          <a:xfrm>
            <a:off x="195828" y="6480047"/>
            <a:ext cx="8447639" cy="180356"/>
          </a:xfrm>
          <a:prstGeom prst="rect">
            <a:avLst/>
          </a:prstGeom>
          <a:noFill/>
        </p:spPr>
        <p:txBody>
          <a:bodyPr wrap="square" lIns="102413" tIns="51206" rIns="102413" bIns="51206" rtlCol="0">
            <a:spAutoFit/>
          </a:bodyPr>
          <a:lstStyle/>
          <a:p>
            <a:pPr marL="0" marR="0" indent="0" defTabSz="1024128" rtl="0" eaLnBrk="1" fontAlgn="auto" latinLnBrk="0" hangingPunct="1">
              <a:lnSpc>
                <a:spcPct val="100000"/>
              </a:lnSpc>
              <a:spcBef>
                <a:spcPts val="0"/>
              </a:spcBef>
              <a:spcAft>
                <a:spcPts val="0"/>
              </a:spcAft>
              <a:buClrTx/>
              <a:buSzTx/>
              <a:buFontTx/>
              <a:buNone/>
              <a:tabLst/>
              <a:defRPr/>
            </a:pPr>
            <a:r>
              <a:rPr lang="en-US" sz="500" b="0" kern="500" spc="7" dirty="0" smtClean="0">
                <a:solidFill>
                  <a:srgbClr val="404347"/>
                </a:solidFill>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
        <p:nvSpPr>
          <p:cNvPr id="15" name="Picture Placeholder 7"/>
          <p:cNvSpPr>
            <a:spLocks noGrp="1"/>
          </p:cNvSpPr>
          <p:nvPr>
            <p:ph type="pic" sz="quarter" idx="16"/>
          </p:nvPr>
        </p:nvSpPr>
        <p:spPr>
          <a:xfrm>
            <a:off x="3180500" y="713052"/>
            <a:ext cx="2777489" cy="5757652"/>
          </a:xfrm>
          <a:solidFill>
            <a:srgbClr val="989BA0"/>
          </a:solidFill>
        </p:spPr>
        <p:txBody>
          <a:bodyPr/>
          <a:lstStyle/>
          <a:p>
            <a:r>
              <a:rPr lang="en-US" smtClean="0"/>
              <a:t>Drag picture to placeholder or click icon to add</a:t>
            </a:r>
            <a:endParaRPr lang="en-US"/>
          </a:p>
        </p:txBody>
      </p:sp>
      <p:sp>
        <p:nvSpPr>
          <p:cNvPr id="16" name="Picture Placeholder 7"/>
          <p:cNvSpPr>
            <a:spLocks noGrp="1"/>
          </p:cNvSpPr>
          <p:nvPr>
            <p:ph type="pic" sz="quarter" idx="17"/>
          </p:nvPr>
        </p:nvSpPr>
        <p:spPr>
          <a:xfrm>
            <a:off x="6067313" y="713052"/>
            <a:ext cx="2777489" cy="5757652"/>
          </a:xfrm>
          <a:solidFill>
            <a:srgbClr val="989BA0"/>
          </a:solid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4212524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TL, Text, 3 Tall Images">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460286" y="713053"/>
            <a:ext cx="2052578" cy="5762288"/>
          </a:xfrm>
          <a:solidFill>
            <a:schemeClr val="bg1">
              <a:lumMod val="60000"/>
              <a:lumOff val="40000"/>
            </a:schemeClr>
          </a:solidFill>
        </p:spPr>
        <p:txBody>
          <a:bodyPr/>
          <a:lstStyle/>
          <a:p>
            <a:endParaRPr lang="en-US"/>
          </a:p>
        </p:txBody>
      </p:sp>
      <p:sp>
        <p:nvSpPr>
          <p:cNvPr id="9" name="Picture Placeholder 7"/>
          <p:cNvSpPr>
            <a:spLocks noGrp="1"/>
          </p:cNvSpPr>
          <p:nvPr>
            <p:ph type="pic" sz="quarter" idx="14"/>
          </p:nvPr>
        </p:nvSpPr>
        <p:spPr>
          <a:xfrm>
            <a:off x="4624466" y="713053"/>
            <a:ext cx="2054282" cy="5762288"/>
          </a:xfrm>
          <a:solidFill>
            <a:schemeClr val="bg1">
              <a:lumMod val="60000"/>
              <a:lumOff val="40000"/>
            </a:schemeClr>
          </a:solidFill>
        </p:spPr>
        <p:txBody>
          <a:bodyPr/>
          <a:lstStyle/>
          <a:p>
            <a:endParaRPr lang="en-US"/>
          </a:p>
        </p:txBody>
      </p:sp>
      <p:sp>
        <p:nvSpPr>
          <p:cNvPr id="10" name="Picture Placeholder 7"/>
          <p:cNvSpPr>
            <a:spLocks noGrp="1"/>
          </p:cNvSpPr>
          <p:nvPr>
            <p:ph type="pic" sz="quarter" idx="15"/>
          </p:nvPr>
        </p:nvSpPr>
        <p:spPr>
          <a:xfrm>
            <a:off x="6790350" y="713053"/>
            <a:ext cx="2054282" cy="5762288"/>
          </a:xfrm>
          <a:solidFill>
            <a:schemeClr val="bg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grpSp>
        <p:nvGrpSpPr>
          <p:cNvPr id="17" name="Group 16"/>
          <p:cNvGrpSpPr/>
          <p:nvPr userDrawn="1"/>
        </p:nvGrpSpPr>
        <p:grpSpPr>
          <a:xfrm>
            <a:off x="284310" y="583563"/>
            <a:ext cx="8571827" cy="1672331"/>
            <a:chOff x="454896" y="700275"/>
            <a:chExt cx="13714923" cy="2006797"/>
          </a:xfrm>
        </p:grpSpPr>
        <p:cxnSp>
          <p:nvCxnSpPr>
            <p:cNvPr id="18" name="Straight Connector 17"/>
            <p:cNvCxnSpPr/>
            <p:nvPr userDrawn="1"/>
          </p:nvCxnSpPr>
          <p:spPr>
            <a:xfrm flipH="1">
              <a:off x="454896" y="700275"/>
              <a:ext cx="13714923" cy="1805"/>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H="1">
              <a:off x="454897" y="2707072"/>
              <a:ext cx="329477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209579" y="858997"/>
            <a:ext cx="2195099" cy="1333500"/>
          </a:xfrm>
        </p:spPr>
        <p:txBody>
          <a:bodyPr/>
          <a:lstStyle/>
          <a:p>
            <a:r>
              <a:rPr lang="en-US" dirty="0" smtClean="0"/>
              <a:t>Click to edit Master title style</a:t>
            </a:r>
            <a:endParaRPr lang="en-US" dirty="0"/>
          </a:p>
        </p:txBody>
      </p:sp>
      <p:sp>
        <p:nvSpPr>
          <p:cNvPr id="4" name="Text Placeholder 3"/>
          <p:cNvSpPr>
            <a:spLocks noGrp="1"/>
          </p:cNvSpPr>
          <p:nvPr>
            <p:ph type="body" sz="quarter" idx="19"/>
          </p:nvPr>
        </p:nvSpPr>
        <p:spPr>
          <a:xfrm>
            <a:off x="217445" y="2448646"/>
            <a:ext cx="2187233" cy="389069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Box 22"/>
          <p:cNvSpPr txBox="1"/>
          <p:nvPr userDrawn="1"/>
        </p:nvSpPr>
        <p:spPr bwMode="gray">
          <a:xfrm>
            <a:off x="195828" y="6480047"/>
            <a:ext cx="8447639" cy="180356"/>
          </a:xfrm>
          <a:prstGeom prst="rect">
            <a:avLst/>
          </a:prstGeom>
          <a:noFill/>
        </p:spPr>
        <p:txBody>
          <a:bodyPr wrap="square" lIns="102413" tIns="51206" rIns="102413" bIns="51206" rtlCol="0">
            <a:spAutoFit/>
          </a:bodyPr>
          <a:lstStyle/>
          <a:p>
            <a:pPr marL="0" marR="0" indent="0" defTabSz="1024128" rtl="0" eaLnBrk="1" fontAlgn="auto" latinLnBrk="0" hangingPunct="1">
              <a:lnSpc>
                <a:spcPct val="100000"/>
              </a:lnSpc>
              <a:spcBef>
                <a:spcPts val="0"/>
              </a:spcBef>
              <a:spcAft>
                <a:spcPts val="0"/>
              </a:spcAft>
              <a:buClrTx/>
              <a:buSzTx/>
              <a:buFontTx/>
              <a:buNone/>
              <a:tabLst/>
              <a:defRPr/>
            </a:pPr>
            <a:r>
              <a:rPr lang="en-US" sz="500" b="0" kern="500" spc="7" dirty="0" smtClean="0">
                <a:solidFill>
                  <a:srgbClr val="404347"/>
                </a:solidFill>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Tree>
    <p:extLst>
      <p:ext uri="{BB962C8B-B14F-4D97-AF65-F5344CB8AC3E}">
        <p14:creationId xmlns:p14="http://schemas.microsoft.com/office/powerpoint/2010/main" val="4251630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TL, 1/3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grpSp>
        <p:nvGrpSpPr>
          <p:cNvPr id="17" name="Group 16"/>
          <p:cNvGrpSpPr/>
          <p:nvPr userDrawn="1"/>
        </p:nvGrpSpPr>
        <p:grpSpPr>
          <a:xfrm>
            <a:off x="284310" y="583563"/>
            <a:ext cx="8571827" cy="1672331"/>
            <a:chOff x="454896" y="700275"/>
            <a:chExt cx="13714923" cy="2006797"/>
          </a:xfrm>
        </p:grpSpPr>
        <p:cxnSp>
          <p:nvCxnSpPr>
            <p:cNvPr id="18" name="Straight Connector 17"/>
            <p:cNvCxnSpPr/>
            <p:nvPr userDrawn="1"/>
          </p:nvCxnSpPr>
          <p:spPr>
            <a:xfrm flipH="1">
              <a:off x="454896" y="700275"/>
              <a:ext cx="13714923" cy="1805"/>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H="1">
              <a:off x="454897" y="2707072"/>
              <a:ext cx="446227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209579" y="858997"/>
            <a:ext cx="2866769" cy="1333500"/>
          </a:xfrm>
        </p:spPr>
        <p:txBody>
          <a:bodyPr/>
          <a:lstStyle/>
          <a:p>
            <a:r>
              <a:rPr lang="en-US" dirty="0" smtClean="0"/>
              <a:t>Click to edit Master title style</a:t>
            </a:r>
            <a:endParaRPr lang="en-US" dirty="0"/>
          </a:p>
        </p:txBody>
      </p:sp>
      <p:sp>
        <p:nvSpPr>
          <p:cNvPr id="4" name="Text Placeholder 3"/>
          <p:cNvSpPr>
            <a:spLocks noGrp="1"/>
          </p:cNvSpPr>
          <p:nvPr>
            <p:ph type="body" sz="quarter" idx="19"/>
          </p:nvPr>
        </p:nvSpPr>
        <p:spPr>
          <a:xfrm>
            <a:off x="217445" y="2448646"/>
            <a:ext cx="2856496" cy="389069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Box 22"/>
          <p:cNvSpPr txBox="1"/>
          <p:nvPr userDrawn="1"/>
        </p:nvSpPr>
        <p:spPr bwMode="gray">
          <a:xfrm>
            <a:off x="195828" y="6480047"/>
            <a:ext cx="8447639" cy="180356"/>
          </a:xfrm>
          <a:prstGeom prst="rect">
            <a:avLst/>
          </a:prstGeom>
          <a:noFill/>
        </p:spPr>
        <p:txBody>
          <a:bodyPr wrap="square" lIns="102413" tIns="51206" rIns="102413" bIns="51206" rtlCol="0">
            <a:spAutoFit/>
          </a:bodyPr>
          <a:lstStyle/>
          <a:p>
            <a:pPr marL="0" marR="0" indent="0" defTabSz="1024128" rtl="0" eaLnBrk="1" fontAlgn="auto" latinLnBrk="0" hangingPunct="1">
              <a:lnSpc>
                <a:spcPct val="100000"/>
              </a:lnSpc>
              <a:spcBef>
                <a:spcPts val="0"/>
              </a:spcBef>
              <a:spcAft>
                <a:spcPts val="0"/>
              </a:spcAft>
              <a:buClrTx/>
              <a:buSzTx/>
              <a:buFontTx/>
              <a:buNone/>
              <a:tabLst/>
              <a:defRPr/>
            </a:pPr>
            <a:r>
              <a:rPr lang="en-US" sz="500" b="0" kern="500" spc="7" dirty="0" smtClean="0">
                <a:solidFill>
                  <a:srgbClr val="404347"/>
                </a:solidFill>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Tree>
    <p:extLst>
      <p:ext uri="{BB962C8B-B14F-4D97-AF65-F5344CB8AC3E}">
        <p14:creationId xmlns:p14="http://schemas.microsoft.com/office/powerpoint/2010/main" val="1811045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TL, Sub, 1/3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grpSp>
        <p:nvGrpSpPr>
          <p:cNvPr id="17" name="Group 16"/>
          <p:cNvGrpSpPr/>
          <p:nvPr userDrawn="1"/>
        </p:nvGrpSpPr>
        <p:grpSpPr>
          <a:xfrm>
            <a:off x="284310" y="583563"/>
            <a:ext cx="8571827" cy="1672331"/>
            <a:chOff x="454896" y="700275"/>
            <a:chExt cx="13714923" cy="2006797"/>
          </a:xfrm>
        </p:grpSpPr>
        <p:cxnSp>
          <p:nvCxnSpPr>
            <p:cNvPr id="18" name="Straight Connector 17"/>
            <p:cNvCxnSpPr/>
            <p:nvPr userDrawn="1"/>
          </p:nvCxnSpPr>
          <p:spPr>
            <a:xfrm flipH="1">
              <a:off x="454896" y="700275"/>
              <a:ext cx="13714923" cy="1805"/>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H="1">
              <a:off x="454897" y="2707072"/>
              <a:ext cx="446227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209579" y="858997"/>
            <a:ext cx="2866769" cy="1333500"/>
          </a:xfrm>
        </p:spPr>
        <p:txBody>
          <a:bodyPr/>
          <a:lstStyle/>
          <a:p>
            <a:r>
              <a:rPr lang="en-US" dirty="0" smtClean="0"/>
              <a:t>Click to edit Master title style</a:t>
            </a:r>
            <a:endParaRPr lang="en-US" dirty="0"/>
          </a:p>
        </p:txBody>
      </p:sp>
      <p:sp>
        <p:nvSpPr>
          <p:cNvPr id="4" name="Text Placeholder 3"/>
          <p:cNvSpPr>
            <a:spLocks noGrp="1"/>
          </p:cNvSpPr>
          <p:nvPr>
            <p:ph type="body" sz="quarter" idx="19"/>
          </p:nvPr>
        </p:nvSpPr>
        <p:spPr>
          <a:xfrm>
            <a:off x="217445" y="2884303"/>
            <a:ext cx="2856496" cy="344466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Box 22"/>
          <p:cNvSpPr txBox="1"/>
          <p:nvPr userDrawn="1"/>
        </p:nvSpPr>
        <p:spPr bwMode="gray">
          <a:xfrm>
            <a:off x="195828" y="6480047"/>
            <a:ext cx="8447639" cy="180356"/>
          </a:xfrm>
          <a:prstGeom prst="rect">
            <a:avLst/>
          </a:prstGeom>
          <a:noFill/>
        </p:spPr>
        <p:txBody>
          <a:bodyPr wrap="square" lIns="102413" tIns="51206" rIns="102413" bIns="51206" rtlCol="0">
            <a:spAutoFit/>
          </a:bodyPr>
          <a:lstStyle/>
          <a:p>
            <a:pPr marL="0" marR="0" indent="0" defTabSz="1024128" rtl="0" eaLnBrk="1" fontAlgn="auto" latinLnBrk="0" hangingPunct="1">
              <a:lnSpc>
                <a:spcPct val="100000"/>
              </a:lnSpc>
              <a:spcBef>
                <a:spcPts val="0"/>
              </a:spcBef>
              <a:spcAft>
                <a:spcPts val="0"/>
              </a:spcAft>
              <a:buClrTx/>
              <a:buSzTx/>
              <a:buFontTx/>
              <a:buNone/>
              <a:tabLst/>
              <a:defRPr/>
            </a:pPr>
            <a:r>
              <a:rPr lang="en-US" sz="500" b="0" kern="500" spc="7" dirty="0" smtClean="0">
                <a:solidFill>
                  <a:srgbClr val="404347"/>
                </a:solidFill>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
        <p:nvSpPr>
          <p:cNvPr id="9" name="Text Placeholder 4"/>
          <p:cNvSpPr>
            <a:spLocks noGrp="1"/>
          </p:cNvSpPr>
          <p:nvPr>
            <p:ph type="body" sz="quarter" idx="13"/>
          </p:nvPr>
        </p:nvSpPr>
        <p:spPr>
          <a:xfrm>
            <a:off x="215869" y="2448574"/>
            <a:ext cx="2865854" cy="403489"/>
          </a:xfrm>
        </p:spPr>
        <p:txBody>
          <a:bodyPr/>
          <a:lstStyle>
            <a:lvl1pPr>
              <a:defRPr b="1" i="0" cap="a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775823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TL, 3 Column text">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214314" y="2755645"/>
            <a:ext cx="2735113" cy="339274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sp>
        <p:nvSpPr>
          <p:cNvPr id="5" name="Text Placeholder 4"/>
          <p:cNvSpPr>
            <a:spLocks noGrp="1"/>
          </p:cNvSpPr>
          <p:nvPr>
            <p:ph type="body" sz="quarter" idx="13"/>
          </p:nvPr>
        </p:nvSpPr>
        <p:spPr>
          <a:xfrm>
            <a:off x="215869" y="2321045"/>
            <a:ext cx="2733653" cy="403489"/>
          </a:xfrm>
        </p:spPr>
        <p:txBody>
          <a:bodyPr/>
          <a:lstStyle>
            <a:lvl1pPr>
              <a:defRPr b="1" i="0" cap="all">
                <a:latin typeface="Arial"/>
                <a:cs typeface="Arial"/>
              </a:defRPr>
            </a:lvl1pPr>
          </a:lstStyle>
          <a:p>
            <a:pPr lvl="0"/>
            <a:r>
              <a:rPr lang="en-US" dirty="0" smtClean="0"/>
              <a:t>Click to edit Master text styles</a:t>
            </a: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7" name="Text Placeholder 9"/>
          <p:cNvSpPr>
            <a:spLocks noGrp="1"/>
          </p:cNvSpPr>
          <p:nvPr>
            <p:ph type="body" sz="quarter" idx="15"/>
          </p:nvPr>
        </p:nvSpPr>
        <p:spPr>
          <a:xfrm>
            <a:off x="3151188" y="2755645"/>
            <a:ext cx="2735113" cy="339274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16"/>
          </p:nvPr>
        </p:nvSpPr>
        <p:spPr>
          <a:xfrm>
            <a:off x="3152743" y="2321045"/>
            <a:ext cx="2733653" cy="403489"/>
          </a:xfrm>
        </p:spPr>
        <p:txBody>
          <a:bodyPr/>
          <a:lstStyle>
            <a:lvl1pPr>
              <a:defRPr b="1" i="0" cap="all">
                <a:latin typeface="Arial"/>
                <a:cs typeface="Arial"/>
              </a:defRPr>
            </a:lvl1pPr>
          </a:lstStyle>
          <a:p>
            <a:pPr lvl="0"/>
            <a:r>
              <a:rPr lang="en-US" dirty="0" smtClean="0"/>
              <a:t>Click to edit Master text styles</a:t>
            </a:r>
          </a:p>
        </p:txBody>
      </p:sp>
      <p:sp>
        <p:nvSpPr>
          <p:cNvPr id="9" name="Text Placeholder 9"/>
          <p:cNvSpPr>
            <a:spLocks noGrp="1"/>
          </p:cNvSpPr>
          <p:nvPr>
            <p:ph type="body" sz="quarter" idx="17"/>
          </p:nvPr>
        </p:nvSpPr>
        <p:spPr>
          <a:xfrm>
            <a:off x="6116227" y="2755645"/>
            <a:ext cx="2735113" cy="339274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p:nvPr>
        </p:nvSpPr>
        <p:spPr>
          <a:xfrm>
            <a:off x="6117782" y="2321045"/>
            <a:ext cx="2733653" cy="403489"/>
          </a:xfrm>
        </p:spPr>
        <p:txBody>
          <a:bodyPr/>
          <a:lstStyle>
            <a:lvl1pPr>
              <a:defRPr b="1" i="0" cap="a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900098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 Tall Images w Captions">
    <p:spTree>
      <p:nvGrpSpPr>
        <p:cNvPr id="1" name=""/>
        <p:cNvGrpSpPr/>
        <p:nvPr/>
      </p:nvGrpSpPr>
      <p:grpSpPr>
        <a:xfrm>
          <a:off x="0" y="0"/>
          <a:ext cx="0" cy="0"/>
          <a:chOff x="0" y="0"/>
          <a:chExt cx="0" cy="0"/>
        </a:xfrm>
      </p:grpSpPr>
      <p:sp>
        <p:nvSpPr>
          <p:cNvPr id="4" name="Picture Placeholder 7"/>
          <p:cNvSpPr>
            <a:spLocks noGrp="1"/>
          </p:cNvSpPr>
          <p:nvPr>
            <p:ph type="pic" sz="quarter" idx="15"/>
          </p:nvPr>
        </p:nvSpPr>
        <p:spPr>
          <a:xfrm>
            <a:off x="0" y="0"/>
            <a:ext cx="3046095" cy="6858000"/>
          </a:xfrm>
          <a:solidFill>
            <a:srgbClr val="989BA0"/>
          </a:solidFill>
        </p:spPr>
        <p:txBody>
          <a:bodyPr/>
          <a:lstStyle/>
          <a:p>
            <a:r>
              <a:rPr lang="en-US" dirty="0" smtClean="0"/>
              <a:t>Drag picture to placeholder or click icon to add</a:t>
            </a:r>
            <a:endParaRPr lang="en-US" dirty="0"/>
          </a:p>
        </p:txBody>
      </p:sp>
      <p:sp>
        <p:nvSpPr>
          <p:cNvPr id="5" name="Picture Placeholder 7"/>
          <p:cNvSpPr>
            <a:spLocks noGrp="1"/>
          </p:cNvSpPr>
          <p:nvPr>
            <p:ph type="pic" sz="quarter" idx="16"/>
          </p:nvPr>
        </p:nvSpPr>
        <p:spPr>
          <a:xfrm>
            <a:off x="3046095" y="0"/>
            <a:ext cx="3051810" cy="6858000"/>
          </a:xfrm>
          <a:solidFill>
            <a:srgbClr val="989BA0"/>
          </a:solidFill>
        </p:spPr>
        <p:txBody>
          <a:bodyPr/>
          <a:lstStyle/>
          <a:p>
            <a:r>
              <a:rPr lang="en-US" smtClean="0"/>
              <a:t>Drag picture to placeholder or click icon to add</a:t>
            </a:r>
            <a:endParaRPr lang="en-US"/>
          </a:p>
        </p:txBody>
      </p:sp>
      <p:sp>
        <p:nvSpPr>
          <p:cNvPr id="7" name="Picture Placeholder 7"/>
          <p:cNvSpPr>
            <a:spLocks noGrp="1"/>
          </p:cNvSpPr>
          <p:nvPr>
            <p:ph type="pic" sz="quarter" idx="17"/>
          </p:nvPr>
        </p:nvSpPr>
        <p:spPr>
          <a:xfrm>
            <a:off x="6097905" y="0"/>
            <a:ext cx="3046095" cy="6858000"/>
          </a:xfrm>
          <a:solidFill>
            <a:srgbClr val="989BA0"/>
          </a:solidFill>
        </p:spPr>
        <p:txBody>
          <a:bodyPr/>
          <a:lstStyle/>
          <a:p>
            <a:r>
              <a:rPr lang="en-US" smtClean="0"/>
              <a:t>Drag picture to placeholder or click icon to add</a:t>
            </a: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4971BB6-1E3E-4357-BA67-16A58EFA7BA6}" type="slidenum">
              <a:rPr lang="en-US" smtClean="0"/>
              <a:pPr/>
              <a:t>‹#›</a:t>
            </a:fld>
            <a:endParaRPr lang="en-US"/>
          </a:p>
        </p:txBody>
      </p:sp>
      <p:sp>
        <p:nvSpPr>
          <p:cNvPr id="9" name="Text Placeholder 8"/>
          <p:cNvSpPr>
            <a:spLocks noGrp="1"/>
          </p:cNvSpPr>
          <p:nvPr>
            <p:ph type="body" sz="quarter" idx="18"/>
          </p:nvPr>
        </p:nvSpPr>
        <p:spPr>
          <a:xfrm>
            <a:off x="0" y="5667394"/>
            <a:ext cx="2339698" cy="342864"/>
          </a:xfrm>
          <a:solidFill>
            <a:schemeClr val="bg2"/>
          </a:solidFill>
        </p:spPr>
        <p:txBody>
          <a:bodyPr lIns="320040" tIns="108814" bIns="108814" anchor="ctr">
            <a:spAutoFit/>
          </a:bodyPr>
          <a:lstStyle>
            <a:lvl1pPr>
              <a:defRPr sz="800">
                <a:solidFill>
                  <a:srgbClr val="FFFFFF"/>
                </a:solidFill>
              </a:defRPr>
            </a:lvl1pPr>
            <a:lvl2pPr>
              <a:defRPr sz="800"/>
            </a:lvl2pPr>
            <a:lvl3pPr>
              <a:defRPr sz="800"/>
            </a:lvl3pPr>
            <a:lvl4pPr>
              <a:defRPr sz="800"/>
            </a:lvl4pPr>
            <a:lvl5pPr>
              <a:defRPr sz="800"/>
            </a:lvl5pPr>
          </a:lstStyle>
          <a:p>
            <a:pPr lvl="0"/>
            <a:r>
              <a:rPr lang="en-US" dirty="0" smtClean="0"/>
              <a:t>Click to edit Master text styles</a:t>
            </a:r>
          </a:p>
        </p:txBody>
      </p:sp>
      <p:sp>
        <p:nvSpPr>
          <p:cNvPr id="10" name="Text Placeholder 8"/>
          <p:cNvSpPr>
            <a:spLocks noGrp="1"/>
          </p:cNvSpPr>
          <p:nvPr>
            <p:ph type="body" sz="quarter" idx="19"/>
          </p:nvPr>
        </p:nvSpPr>
        <p:spPr>
          <a:xfrm>
            <a:off x="3047875" y="5667394"/>
            <a:ext cx="2339698" cy="342864"/>
          </a:xfrm>
          <a:solidFill>
            <a:schemeClr val="bg2"/>
          </a:solidFill>
        </p:spPr>
        <p:txBody>
          <a:bodyPr lIns="320040" tIns="108814" bIns="108814" anchor="ctr">
            <a:spAutoFit/>
          </a:bodyPr>
          <a:lstStyle>
            <a:lvl1pPr>
              <a:defRPr sz="800">
                <a:solidFill>
                  <a:srgbClr val="FFFFFF"/>
                </a:solidFill>
              </a:defRPr>
            </a:lvl1pPr>
            <a:lvl2pPr>
              <a:defRPr sz="800"/>
            </a:lvl2pPr>
            <a:lvl3pPr>
              <a:defRPr sz="800"/>
            </a:lvl3pPr>
            <a:lvl4pPr>
              <a:defRPr sz="800"/>
            </a:lvl4pPr>
            <a:lvl5pPr>
              <a:defRPr sz="800"/>
            </a:lvl5pPr>
          </a:lstStyle>
          <a:p>
            <a:pPr lvl="0"/>
            <a:r>
              <a:rPr lang="en-US" dirty="0" smtClean="0"/>
              <a:t>Click to edit Master text styles</a:t>
            </a:r>
          </a:p>
        </p:txBody>
      </p:sp>
      <p:sp>
        <p:nvSpPr>
          <p:cNvPr id="11" name="Text Placeholder 8"/>
          <p:cNvSpPr>
            <a:spLocks noGrp="1"/>
          </p:cNvSpPr>
          <p:nvPr>
            <p:ph type="body" sz="quarter" idx="20"/>
          </p:nvPr>
        </p:nvSpPr>
        <p:spPr>
          <a:xfrm>
            <a:off x="6098105" y="5667394"/>
            <a:ext cx="2339698" cy="342864"/>
          </a:xfrm>
          <a:solidFill>
            <a:schemeClr val="bg2"/>
          </a:solidFill>
        </p:spPr>
        <p:txBody>
          <a:bodyPr lIns="320040" tIns="108814" bIns="108814" anchor="ctr">
            <a:spAutoFit/>
          </a:bodyPr>
          <a:lstStyle>
            <a:lvl1pPr>
              <a:defRPr sz="800">
                <a:solidFill>
                  <a:srgbClr val="FFFFFF"/>
                </a:solidFill>
              </a:defRPr>
            </a:lvl1pPr>
            <a:lvl2pPr>
              <a:defRPr sz="800"/>
            </a:lvl2pPr>
            <a:lvl3pPr>
              <a:defRPr sz="800"/>
            </a:lvl3pPr>
            <a:lvl4pPr>
              <a:defRPr sz="800"/>
            </a:lvl4pPr>
            <a:lvl5pPr>
              <a:defRPr sz="800"/>
            </a:lvl5pPr>
          </a:lstStyle>
          <a:p>
            <a:pPr lvl="0"/>
            <a:r>
              <a:rPr lang="en-US" dirty="0" smtClean="0"/>
              <a:t>Click to edit Master text styles</a:t>
            </a:r>
          </a:p>
        </p:txBody>
      </p:sp>
    </p:spTree>
    <p:extLst>
      <p:ext uri="{BB962C8B-B14F-4D97-AF65-F5344CB8AC3E}">
        <p14:creationId xmlns:p14="http://schemas.microsoft.com/office/powerpoint/2010/main" val="1703921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ull Image w Caption">
    <p:spTree>
      <p:nvGrpSpPr>
        <p:cNvPr id="1" name=""/>
        <p:cNvGrpSpPr/>
        <p:nvPr/>
      </p:nvGrpSpPr>
      <p:grpSpPr>
        <a:xfrm>
          <a:off x="0" y="0"/>
          <a:ext cx="0" cy="0"/>
          <a:chOff x="0" y="0"/>
          <a:chExt cx="0" cy="0"/>
        </a:xfrm>
      </p:grpSpPr>
      <p:sp>
        <p:nvSpPr>
          <p:cNvPr id="4" name="Picture Placeholder 7"/>
          <p:cNvSpPr>
            <a:spLocks noGrp="1"/>
          </p:cNvSpPr>
          <p:nvPr>
            <p:ph type="pic" sz="quarter" idx="15"/>
          </p:nvPr>
        </p:nvSpPr>
        <p:spPr>
          <a:xfrm>
            <a:off x="0" y="0"/>
            <a:ext cx="9144000" cy="6858000"/>
          </a:xfrm>
          <a:solidFill>
            <a:srgbClr val="989BA0"/>
          </a:solidFill>
        </p:spPr>
        <p:txBody>
          <a:bodyPr/>
          <a:lstStyle/>
          <a:p>
            <a:r>
              <a:rPr lang="en-US" dirty="0" smtClean="0"/>
              <a:t>Drag picture to placeholder or click icon to add</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4971BB6-1E3E-4357-BA67-16A58EFA7BA6}" type="slidenum">
              <a:rPr lang="en-US" smtClean="0"/>
              <a:pPr/>
              <a:t>‹#›</a:t>
            </a:fld>
            <a:endParaRPr lang="en-US"/>
          </a:p>
        </p:txBody>
      </p:sp>
      <p:sp>
        <p:nvSpPr>
          <p:cNvPr id="9" name="Text Placeholder 8"/>
          <p:cNvSpPr>
            <a:spLocks noGrp="1"/>
          </p:cNvSpPr>
          <p:nvPr>
            <p:ph type="body" sz="quarter" idx="18"/>
          </p:nvPr>
        </p:nvSpPr>
        <p:spPr>
          <a:xfrm>
            <a:off x="0" y="5667394"/>
            <a:ext cx="2339698" cy="342864"/>
          </a:xfrm>
          <a:solidFill>
            <a:schemeClr val="bg2"/>
          </a:solidFill>
        </p:spPr>
        <p:txBody>
          <a:bodyPr lIns="320040" tIns="108814" bIns="108814" anchor="ctr">
            <a:spAutoFit/>
          </a:bodyPr>
          <a:lstStyle>
            <a:lvl1pPr>
              <a:defRPr sz="800">
                <a:solidFill>
                  <a:srgbClr val="FFFFFF"/>
                </a:solidFill>
              </a:defRPr>
            </a:lvl1pPr>
            <a:lvl2pPr>
              <a:defRPr sz="800"/>
            </a:lvl2pPr>
            <a:lvl3pPr>
              <a:defRPr sz="800"/>
            </a:lvl3pPr>
            <a:lvl4pPr>
              <a:defRPr sz="800"/>
            </a:lvl4pPr>
            <a:lvl5pPr>
              <a:defRPr sz="800"/>
            </a:lvl5pPr>
          </a:lstStyle>
          <a:p>
            <a:pPr lvl="0"/>
            <a:r>
              <a:rPr lang="en-US" dirty="0" smtClean="0"/>
              <a:t>Click to edit Master text styles</a:t>
            </a:r>
          </a:p>
        </p:txBody>
      </p:sp>
    </p:spTree>
    <p:extLst>
      <p:ext uri="{BB962C8B-B14F-4D97-AF65-F5344CB8AC3E}">
        <p14:creationId xmlns:p14="http://schemas.microsoft.com/office/powerpoint/2010/main" val="1053523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ull Image w WT TTL, Top">
    <p:spTree>
      <p:nvGrpSpPr>
        <p:cNvPr id="1" name=""/>
        <p:cNvGrpSpPr/>
        <p:nvPr/>
      </p:nvGrpSpPr>
      <p:grpSpPr>
        <a:xfrm>
          <a:off x="0" y="0"/>
          <a:ext cx="0" cy="0"/>
          <a:chOff x="0" y="0"/>
          <a:chExt cx="0" cy="0"/>
        </a:xfrm>
      </p:grpSpPr>
      <p:sp>
        <p:nvSpPr>
          <p:cNvPr id="4" name="Picture Placeholder 7"/>
          <p:cNvSpPr>
            <a:spLocks noGrp="1"/>
          </p:cNvSpPr>
          <p:nvPr>
            <p:ph type="pic" sz="quarter" idx="15"/>
          </p:nvPr>
        </p:nvSpPr>
        <p:spPr>
          <a:xfrm>
            <a:off x="0" y="0"/>
            <a:ext cx="9144000" cy="6858000"/>
          </a:xfrm>
          <a:solidFill>
            <a:srgbClr val="989BA0"/>
          </a:solidFill>
        </p:spPr>
        <p:txBody>
          <a:bodyPr/>
          <a:lstStyle/>
          <a:p>
            <a:r>
              <a:rPr lang="en-US" dirty="0" smtClean="0"/>
              <a:t>Drag picture to placeholder or click icon to add</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4971BB6-1E3E-4357-BA67-16A58EFA7BA6}" type="slidenum">
              <a:rPr lang="en-US" smtClean="0"/>
              <a:pPr/>
              <a:t>‹#›</a:t>
            </a:fld>
            <a:endParaRPr lang="en-US"/>
          </a:p>
        </p:txBody>
      </p:sp>
      <p:cxnSp>
        <p:nvCxnSpPr>
          <p:cNvPr id="8" name="Straight Connector 7"/>
          <p:cNvCxnSpPr/>
          <p:nvPr userDrawn="1"/>
        </p:nvCxnSpPr>
        <p:spPr>
          <a:xfrm flipH="1">
            <a:off x="284310" y="2254390"/>
            <a:ext cx="8571827" cy="1504"/>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7" name="Text Placeholder 9"/>
          <p:cNvSpPr>
            <a:spLocks noGrp="1"/>
          </p:cNvSpPr>
          <p:nvPr>
            <p:ph type="body" sz="quarter" idx="16"/>
          </p:nvPr>
        </p:nvSpPr>
        <p:spPr>
          <a:xfrm>
            <a:off x="210403" y="2355352"/>
            <a:ext cx="8684617" cy="705401"/>
          </a:xfrm>
        </p:spPr>
        <p:txBody>
          <a:bodyPr/>
          <a:lstStyle>
            <a:lvl1pPr>
              <a:defRPr>
                <a:solidFill>
                  <a:schemeClr val="tx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p:txBody>
      </p:sp>
      <p:sp>
        <p:nvSpPr>
          <p:cNvPr id="10" name="Title 1"/>
          <p:cNvSpPr txBox="1">
            <a:spLocks/>
          </p:cNvSpPr>
          <p:nvPr userDrawn="1"/>
        </p:nvSpPr>
        <p:spPr>
          <a:xfrm>
            <a:off x="180486" y="879630"/>
            <a:ext cx="8475345" cy="1333500"/>
          </a:xfrm>
          <a:prstGeom prst="rect">
            <a:avLst/>
          </a:prstGeom>
        </p:spPr>
        <p:txBody>
          <a:bodyPr vert="horz" lIns="91435" tIns="45718" rIns="91435" bIns="45718" rtlCol="0" anchor="b">
            <a:normAutofit/>
          </a:bodyPr>
          <a:lstStyle>
            <a:lvl1pPr algn="l" defTabSz="914354" rtl="0" eaLnBrk="1" latinLnBrk="0" hangingPunct="1">
              <a:lnSpc>
                <a:spcPct val="93000"/>
              </a:lnSpc>
              <a:spcBef>
                <a:spcPct val="0"/>
              </a:spcBef>
              <a:buNone/>
              <a:defRPr sz="2400" b="0" i="0" kern="1000" spc="84">
                <a:solidFill>
                  <a:schemeClr val="bg2"/>
                </a:solidFill>
                <a:latin typeface="FreightDisp Pro Book"/>
                <a:ea typeface="+mj-ea"/>
                <a:cs typeface="FreightDisp Pro Book"/>
              </a:defRPr>
            </a:lvl1pPr>
          </a:lstStyle>
          <a:p>
            <a:r>
              <a:rPr lang="en-US" dirty="0" smtClean="0">
                <a:solidFill>
                  <a:schemeClr val="tx1"/>
                </a:solidFill>
                <a:latin typeface="Georgia"/>
                <a:cs typeface="Georgia"/>
              </a:rPr>
              <a:t>Click to edit Master title style</a:t>
            </a:r>
            <a:endParaRPr lang="en-US" dirty="0">
              <a:solidFill>
                <a:schemeClr val="tx1"/>
              </a:solidFill>
              <a:latin typeface="Georgia"/>
              <a:cs typeface="Georgia"/>
            </a:endParaRPr>
          </a:p>
        </p:txBody>
      </p:sp>
    </p:spTree>
    <p:extLst>
      <p:ext uri="{BB962C8B-B14F-4D97-AF65-F5344CB8AC3E}">
        <p14:creationId xmlns:p14="http://schemas.microsoft.com/office/powerpoint/2010/main" val="4243112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 Gray">
    <p:bg>
      <p:bgRef idx="1001">
        <a:schemeClr val="bg1"/>
      </p:bgRef>
    </p:bg>
    <p:spTree>
      <p:nvGrpSpPr>
        <p:cNvPr id="1" name=""/>
        <p:cNvGrpSpPr/>
        <p:nvPr/>
      </p:nvGrpSpPr>
      <p:grpSpPr>
        <a:xfrm>
          <a:off x="0" y="0"/>
          <a:ext cx="0" cy="0"/>
          <a:chOff x="0" y="0"/>
          <a:chExt cx="0" cy="0"/>
        </a:xfrm>
      </p:grpSpPr>
      <p:sp>
        <p:nvSpPr>
          <p:cNvPr id="9" name="Picture Placeholder 7"/>
          <p:cNvSpPr>
            <a:spLocks noGrp="1"/>
          </p:cNvSpPr>
          <p:nvPr>
            <p:ph type="pic" sz="quarter" idx="14"/>
          </p:nvPr>
        </p:nvSpPr>
        <p:spPr>
          <a:xfrm>
            <a:off x="2638142" y="0"/>
            <a:ext cx="6505859" cy="6858000"/>
          </a:xfrm>
          <a:solidFill>
            <a:srgbClr val="989BA0"/>
          </a:solidFill>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4971BB6-1E3E-4357-BA67-16A58EFA7BA6}" type="slidenum">
              <a:rPr lang="en-US" smtClean="0"/>
              <a:pPr/>
              <a:t>‹#›</a:t>
            </a:fld>
            <a:endParaRPr lang="en-US"/>
          </a:p>
        </p:txBody>
      </p:sp>
      <p:cxnSp>
        <p:nvCxnSpPr>
          <p:cNvPr id="15" name="Straight Connector 14"/>
          <p:cNvCxnSpPr/>
          <p:nvPr userDrawn="1"/>
        </p:nvCxnSpPr>
        <p:spPr>
          <a:xfrm flipH="1">
            <a:off x="284310" y="3032529"/>
            <a:ext cx="2062731" cy="1504"/>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9578" y="869371"/>
            <a:ext cx="2137261" cy="2117566"/>
          </a:xfrm>
        </p:spPr>
        <p:txBody>
          <a:bodyPr/>
          <a:lstStyle>
            <a:lvl1pPr>
              <a:defRPr>
                <a:solidFill>
                  <a:srgbClr val="FFFFFF"/>
                </a:solidFill>
              </a:defRPr>
            </a:lvl1pPr>
          </a:lstStyle>
          <a:p>
            <a:r>
              <a:rPr lang="en-US" dirty="0" smtClean="0"/>
              <a:t>Click to edit Master title style</a:t>
            </a:r>
            <a:endParaRPr lang="en-US" dirty="0"/>
          </a:p>
        </p:txBody>
      </p:sp>
      <p:sp>
        <p:nvSpPr>
          <p:cNvPr id="5" name="Text Placeholder 4"/>
          <p:cNvSpPr>
            <a:spLocks noGrp="1"/>
          </p:cNvSpPr>
          <p:nvPr>
            <p:ph type="body" sz="quarter" idx="15"/>
          </p:nvPr>
        </p:nvSpPr>
        <p:spPr>
          <a:xfrm>
            <a:off x="210092" y="3249886"/>
            <a:ext cx="2361659" cy="3329781"/>
          </a:xfrm>
        </p:spPr>
        <p:txBody>
          <a:bodyPr/>
          <a:lstStyle>
            <a:lvl1pPr>
              <a:lnSpc>
                <a:spcPct val="120000"/>
              </a:lnSpc>
              <a:defRPr sz="1400" cap="all">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98687854"/>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Full Image w GRAY TTL, Top">
    <p:spTree>
      <p:nvGrpSpPr>
        <p:cNvPr id="1" name=""/>
        <p:cNvGrpSpPr/>
        <p:nvPr/>
      </p:nvGrpSpPr>
      <p:grpSpPr>
        <a:xfrm>
          <a:off x="0" y="0"/>
          <a:ext cx="0" cy="0"/>
          <a:chOff x="0" y="0"/>
          <a:chExt cx="0" cy="0"/>
        </a:xfrm>
      </p:grpSpPr>
      <p:sp>
        <p:nvSpPr>
          <p:cNvPr id="4" name="Picture Placeholder 7"/>
          <p:cNvSpPr>
            <a:spLocks noGrp="1"/>
          </p:cNvSpPr>
          <p:nvPr>
            <p:ph type="pic" sz="quarter" idx="15"/>
          </p:nvPr>
        </p:nvSpPr>
        <p:spPr>
          <a:xfrm>
            <a:off x="0" y="0"/>
            <a:ext cx="9144000" cy="6858000"/>
          </a:xfrm>
          <a:solidFill>
            <a:srgbClr val="989BA0"/>
          </a:solidFill>
        </p:spPr>
        <p:txBody>
          <a:bodyPr/>
          <a:lstStyle/>
          <a:p>
            <a:r>
              <a:rPr lang="en-US" dirty="0" smtClean="0"/>
              <a:t>Drag picture to placeholder or click icon to add</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4971BB6-1E3E-4357-BA67-16A58EFA7BA6}" type="slidenum">
              <a:rPr lang="en-US" smtClean="0"/>
              <a:pPr/>
              <a:t>‹#›</a:t>
            </a:fld>
            <a:endParaRPr lang="en-US"/>
          </a:p>
        </p:txBody>
      </p:sp>
      <p:cxnSp>
        <p:nvCxnSpPr>
          <p:cNvPr id="8" name="Straight Connector 7"/>
          <p:cNvCxnSpPr/>
          <p:nvPr userDrawn="1"/>
        </p:nvCxnSpPr>
        <p:spPr>
          <a:xfrm flipH="1">
            <a:off x="284310" y="2254390"/>
            <a:ext cx="8571827" cy="1504"/>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0" name="Text Placeholder 9"/>
          <p:cNvSpPr>
            <a:spLocks noGrp="1"/>
          </p:cNvSpPr>
          <p:nvPr>
            <p:ph type="body" sz="quarter" idx="16"/>
          </p:nvPr>
        </p:nvSpPr>
        <p:spPr>
          <a:xfrm>
            <a:off x="210403" y="2355352"/>
            <a:ext cx="8684617" cy="705401"/>
          </a:xfrm>
        </p:spPr>
        <p:txBody>
          <a:bodyPr/>
          <a:lstStyle>
            <a:lvl1pPr>
              <a:defRPr>
                <a:solidFill>
                  <a:schemeClr val="bg2"/>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p:txBody>
      </p:sp>
      <p:sp>
        <p:nvSpPr>
          <p:cNvPr id="9" name="Title 1"/>
          <p:cNvSpPr txBox="1">
            <a:spLocks/>
          </p:cNvSpPr>
          <p:nvPr userDrawn="1"/>
        </p:nvSpPr>
        <p:spPr>
          <a:xfrm>
            <a:off x="180486" y="879630"/>
            <a:ext cx="8475345" cy="1333500"/>
          </a:xfrm>
          <a:prstGeom prst="rect">
            <a:avLst/>
          </a:prstGeom>
        </p:spPr>
        <p:txBody>
          <a:bodyPr vert="horz" lIns="91435" tIns="45718" rIns="91435" bIns="45718" rtlCol="0" anchor="b">
            <a:normAutofit/>
          </a:bodyPr>
          <a:lstStyle>
            <a:lvl1pPr algn="l" defTabSz="914354" rtl="0" eaLnBrk="1" latinLnBrk="0" hangingPunct="1">
              <a:lnSpc>
                <a:spcPct val="93000"/>
              </a:lnSpc>
              <a:spcBef>
                <a:spcPct val="0"/>
              </a:spcBef>
              <a:buNone/>
              <a:defRPr sz="2400" b="0" i="0" kern="1000" spc="84">
                <a:solidFill>
                  <a:schemeClr val="bg2"/>
                </a:solidFill>
                <a:latin typeface="FreightDisp Pro Book"/>
                <a:ea typeface="+mj-ea"/>
                <a:cs typeface="FreightDisp Pro Book"/>
              </a:defRPr>
            </a:lvl1pPr>
          </a:lstStyle>
          <a:p>
            <a:r>
              <a:rPr lang="en-US" dirty="0" smtClean="0">
                <a:latin typeface="Georgia"/>
                <a:cs typeface="Georgia"/>
              </a:rPr>
              <a:t>Click to edit Master title style</a:t>
            </a:r>
            <a:endParaRPr lang="en-US" dirty="0">
              <a:latin typeface="Georgia"/>
              <a:cs typeface="Georgia"/>
            </a:endParaRPr>
          </a:p>
        </p:txBody>
      </p:sp>
    </p:spTree>
    <p:extLst>
      <p:ext uri="{BB962C8B-B14F-4D97-AF65-F5344CB8AC3E}">
        <p14:creationId xmlns:p14="http://schemas.microsoft.com/office/powerpoint/2010/main" val="42178778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ull Image w WT TTL, Bottom">
    <p:spTree>
      <p:nvGrpSpPr>
        <p:cNvPr id="1" name=""/>
        <p:cNvGrpSpPr/>
        <p:nvPr/>
      </p:nvGrpSpPr>
      <p:grpSpPr>
        <a:xfrm>
          <a:off x="0" y="0"/>
          <a:ext cx="0" cy="0"/>
          <a:chOff x="0" y="0"/>
          <a:chExt cx="0" cy="0"/>
        </a:xfrm>
      </p:grpSpPr>
      <p:sp>
        <p:nvSpPr>
          <p:cNvPr id="4" name="Picture Placeholder 7"/>
          <p:cNvSpPr>
            <a:spLocks noGrp="1"/>
          </p:cNvSpPr>
          <p:nvPr>
            <p:ph type="pic" sz="quarter" idx="15"/>
          </p:nvPr>
        </p:nvSpPr>
        <p:spPr>
          <a:xfrm>
            <a:off x="0" y="0"/>
            <a:ext cx="9144000" cy="6858000"/>
          </a:xfrm>
          <a:solidFill>
            <a:srgbClr val="989BA0"/>
          </a:solidFill>
        </p:spPr>
        <p:txBody>
          <a:bodyPr/>
          <a:lstStyle/>
          <a:p>
            <a:r>
              <a:rPr lang="en-US" dirty="0" smtClean="0"/>
              <a:t>Drag picture to placeholder or click icon to add</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4971BB6-1E3E-4357-BA67-16A58EFA7BA6}" type="slidenum">
              <a:rPr lang="en-US" smtClean="0"/>
              <a:pPr/>
              <a:t>‹#›</a:t>
            </a:fld>
            <a:endParaRPr lang="en-US"/>
          </a:p>
        </p:txBody>
      </p:sp>
      <p:cxnSp>
        <p:nvCxnSpPr>
          <p:cNvPr id="8" name="Straight Connector 7"/>
          <p:cNvCxnSpPr/>
          <p:nvPr userDrawn="1"/>
        </p:nvCxnSpPr>
        <p:spPr>
          <a:xfrm flipH="1">
            <a:off x="284310" y="5894879"/>
            <a:ext cx="8571827" cy="1504"/>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9578" y="4499486"/>
            <a:ext cx="8475345" cy="1333500"/>
          </a:xfrm>
        </p:spPr>
        <p:txBody>
          <a:bodyPr/>
          <a:lstStyle>
            <a:lvl1pPr>
              <a:defRPr>
                <a:solidFill>
                  <a:srgbClr val="FFFFFF"/>
                </a:solidFill>
              </a:defRPr>
            </a:lvl1pPr>
          </a:lstStyle>
          <a:p>
            <a:r>
              <a:rPr lang="en-US" smtClean="0"/>
              <a:t>Click to edit Master title style</a:t>
            </a:r>
            <a:endParaRPr lang="en-US"/>
          </a:p>
        </p:txBody>
      </p:sp>
      <p:sp>
        <p:nvSpPr>
          <p:cNvPr id="10" name="Text Placeholder 9"/>
          <p:cNvSpPr>
            <a:spLocks noGrp="1"/>
          </p:cNvSpPr>
          <p:nvPr>
            <p:ph type="body" sz="quarter" idx="16"/>
          </p:nvPr>
        </p:nvSpPr>
        <p:spPr>
          <a:xfrm>
            <a:off x="210403" y="5976826"/>
            <a:ext cx="8684617" cy="705401"/>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p:txBody>
      </p:sp>
    </p:spTree>
    <p:extLst>
      <p:ext uri="{BB962C8B-B14F-4D97-AF65-F5344CB8AC3E}">
        <p14:creationId xmlns:p14="http://schemas.microsoft.com/office/powerpoint/2010/main" val="255174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ull Image w GRAY TTL, Bottom">
    <p:spTree>
      <p:nvGrpSpPr>
        <p:cNvPr id="1" name=""/>
        <p:cNvGrpSpPr/>
        <p:nvPr/>
      </p:nvGrpSpPr>
      <p:grpSpPr>
        <a:xfrm>
          <a:off x="0" y="0"/>
          <a:ext cx="0" cy="0"/>
          <a:chOff x="0" y="0"/>
          <a:chExt cx="0" cy="0"/>
        </a:xfrm>
      </p:grpSpPr>
      <p:sp>
        <p:nvSpPr>
          <p:cNvPr id="4" name="Picture Placeholder 7"/>
          <p:cNvSpPr>
            <a:spLocks noGrp="1"/>
          </p:cNvSpPr>
          <p:nvPr>
            <p:ph type="pic" sz="quarter" idx="15"/>
          </p:nvPr>
        </p:nvSpPr>
        <p:spPr>
          <a:xfrm>
            <a:off x="0" y="0"/>
            <a:ext cx="9144000" cy="6858000"/>
          </a:xfrm>
          <a:solidFill>
            <a:srgbClr val="989BA0"/>
          </a:solidFill>
        </p:spPr>
        <p:txBody>
          <a:bodyPr/>
          <a:lstStyle/>
          <a:p>
            <a:r>
              <a:rPr lang="en-US" dirty="0" smtClean="0"/>
              <a:t>Drag picture to placeholder or click icon to add</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4971BB6-1E3E-4357-BA67-16A58EFA7BA6}" type="slidenum">
              <a:rPr lang="en-US" smtClean="0"/>
              <a:pPr/>
              <a:t>‹#›</a:t>
            </a:fld>
            <a:endParaRPr lang="en-US"/>
          </a:p>
        </p:txBody>
      </p:sp>
      <p:cxnSp>
        <p:nvCxnSpPr>
          <p:cNvPr id="8" name="Straight Connector 7"/>
          <p:cNvCxnSpPr/>
          <p:nvPr userDrawn="1"/>
        </p:nvCxnSpPr>
        <p:spPr>
          <a:xfrm flipH="1">
            <a:off x="284310" y="5883539"/>
            <a:ext cx="8571827" cy="1504"/>
          </a:xfrm>
          <a:prstGeom prst="line">
            <a:avLst/>
          </a:prstGeom>
          <a:ln w="19050" cmpd="sng">
            <a:solidFill>
              <a:srgbClr val="515560"/>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9578" y="4488146"/>
            <a:ext cx="8475345" cy="1333500"/>
          </a:xfrm>
        </p:spPr>
        <p:txBody>
          <a:bodyPr/>
          <a:lstStyle>
            <a:lvl1pPr>
              <a:defRPr>
                <a:solidFill>
                  <a:schemeClr val="bg2"/>
                </a:solidFill>
              </a:defRPr>
            </a:lvl1pPr>
          </a:lstStyle>
          <a:p>
            <a:r>
              <a:rPr lang="en-US" dirty="0" smtClean="0"/>
              <a:t>Click to edit Master title style</a:t>
            </a:r>
            <a:endParaRPr lang="en-US" dirty="0"/>
          </a:p>
        </p:txBody>
      </p:sp>
      <p:sp>
        <p:nvSpPr>
          <p:cNvPr id="7" name="Text Placeholder 9"/>
          <p:cNvSpPr>
            <a:spLocks noGrp="1"/>
          </p:cNvSpPr>
          <p:nvPr>
            <p:ph type="body" sz="quarter" idx="16"/>
          </p:nvPr>
        </p:nvSpPr>
        <p:spPr>
          <a:xfrm>
            <a:off x="210403" y="5976826"/>
            <a:ext cx="8684617" cy="705401"/>
          </a:xfrm>
        </p:spPr>
        <p:txBody>
          <a:bodyPr/>
          <a:lstStyle>
            <a:lvl1pPr>
              <a:defRPr>
                <a:solidFill>
                  <a:schemeClr val="bg2"/>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p:txBody>
      </p:sp>
    </p:spTree>
    <p:extLst>
      <p:ext uri="{BB962C8B-B14F-4D97-AF65-F5344CB8AC3E}">
        <p14:creationId xmlns:p14="http://schemas.microsoft.com/office/powerpoint/2010/main" val="3233086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51555A"/>
        </a:solidFill>
        <a:effectLst/>
      </p:bgPr>
    </p:bg>
    <p:spTree>
      <p:nvGrpSpPr>
        <p:cNvPr id="1" name=""/>
        <p:cNvGrpSpPr/>
        <p:nvPr/>
      </p:nvGrpSpPr>
      <p:grpSpPr>
        <a:xfrm>
          <a:off x="0" y="0"/>
          <a:ext cx="0" cy="0"/>
          <a:chOff x="0" y="0"/>
          <a:chExt cx="0" cy="0"/>
        </a:xfrm>
      </p:grpSpPr>
      <p:sp>
        <p:nvSpPr>
          <p:cNvPr id="12" name="Picture Placeholder 7"/>
          <p:cNvSpPr>
            <a:spLocks noGrp="1"/>
          </p:cNvSpPr>
          <p:nvPr>
            <p:ph type="pic" sz="quarter" idx="13"/>
          </p:nvPr>
        </p:nvSpPr>
        <p:spPr>
          <a:xfrm>
            <a:off x="0" y="0"/>
            <a:ext cx="9144000" cy="6282532"/>
          </a:xfrm>
          <a:solidFill>
            <a:srgbClr val="989BA0"/>
          </a:solidFill>
        </p:spPr>
        <p:txBody>
          <a:bodyPr/>
          <a:lstStyle/>
          <a:p>
            <a:endParaRPr lang="en-US"/>
          </a:p>
        </p:txBody>
      </p:sp>
      <p:sp>
        <p:nvSpPr>
          <p:cNvPr id="8" name="Rectangle 7"/>
          <p:cNvSpPr/>
          <p:nvPr userDrawn="1"/>
        </p:nvSpPr>
        <p:spPr>
          <a:xfrm>
            <a:off x="0" y="6282532"/>
            <a:ext cx="9144000" cy="5754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 tIns="32004" rIns="64008" bIns="32004" rtlCol="0" anchor="ctr"/>
          <a:lstStyle/>
          <a:p>
            <a:pPr algn="ctr"/>
            <a:endParaRPr lang="en-US" dirty="0">
              <a:latin typeface="Arial"/>
            </a:endParaRPr>
          </a:p>
        </p:txBody>
      </p:sp>
      <p:sp>
        <p:nvSpPr>
          <p:cNvPr id="2" name="Title 1"/>
          <p:cNvSpPr>
            <a:spLocks noGrp="1"/>
          </p:cNvSpPr>
          <p:nvPr>
            <p:ph type="title"/>
          </p:nvPr>
        </p:nvSpPr>
        <p:spPr>
          <a:xfrm>
            <a:off x="211139" y="1868719"/>
            <a:ext cx="8637189" cy="1689971"/>
          </a:xfrm>
        </p:spPr>
        <p:txBody>
          <a:bodyPr anchor="b" anchorCtr="0">
            <a:normAutofit/>
          </a:bodyPr>
          <a:lstStyle>
            <a:lvl1pPr>
              <a:defRPr sz="5300" b="0" i="0">
                <a:solidFill>
                  <a:schemeClr val="tx1"/>
                </a:solidFill>
                <a:latin typeface="Georgia"/>
                <a:cs typeface="Georgia"/>
              </a:defRPr>
            </a:lvl1pPr>
          </a:lstStyle>
          <a:p>
            <a:r>
              <a:rPr lang="en-US" dirty="0" smtClean="0"/>
              <a:t>Click to edit Master title style</a:t>
            </a:r>
            <a:endParaRPr lang="en-US" dirty="0"/>
          </a:p>
        </p:txBody>
      </p:sp>
      <p:pic>
        <p:nvPicPr>
          <p:cNvPr id="4" name="Picture 3" descr="wesko-98023-Westin Hotels Resorts Brand Logo Knockout version Click.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90611" y="738357"/>
            <a:ext cx="879819" cy="238284"/>
          </a:xfrm>
          <a:prstGeom prst="rect">
            <a:avLst/>
          </a:prstGeom>
        </p:spPr>
      </p:pic>
      <p:cxnSp>
        <p:nvCxnSpPr>
          <p:cNvPr id="10" name="Straight Connector 9"/>
          <p:cNvCxnSpPr/>
          <p:nvPr userDrawn="1"/>
        </p:nvCxnSpPr>
        <p:spPr>
          <a:xfrm flipH="1">
            <a:off x="284310" y="1257938"/>
            <a:ext cx="8571827" cy="150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4"/>
          </p:nvPr>
        </p:nvSpPr>
        <p:spPr/>
        <p:txBody>
          <a:bodyPr/>
          <a:lstStyle/>
          <a:p>
            <a:fld id="{74971BB6-1E3E-4357-BA67-16A58EFA7BA6}" type="slidenum">
              <a:rPr lang="en-US" smtClean="0"/>
              <a:pPr/>
              <a:t>‹#›</a:t>
            </a:fld>
            <a:endParaRPr lang="en-US" dirty="0"/>
          </a:p>
        </p:txBody>
      </p:sp>
      <p:sp>
        <p:nvSpPr>
          <p:cNvPr id="9" name="TextBox 8"/>
          <p:cNvSpPr txBox="1"/>
          <p:nvPr userDrawn="1"/>
        </p:nvSpPr>
        <p:spPr bwMode="gray">
          <a:xfrm>
            <a:off x="195828" y="6480047"/>
            <a:ext cx="8447639" cy="180356"/>
          </a:xfrm>
          <a:prstGeom prst="rect">
            <a:avLst/>
          </a:prstGeom>
          <a:noFill/>
        </p:spPr>
        <p:txBody>
          <a:bodyPr wrap="square" lIns="102413" tIns="51206" rIns="102413" bIns="51206" rtlCol="0">
            <a:spAutoFit/>
          </a:bodyPr>
          <a:lstStyle/>
          <a:p>
            <a:pPr marL="0" marR="0" indent="0" defTabSz="1024128" rtl="0" eaLnBrk="1" fontAlgn="auto" latinLnBrk="0" hangingPunct="1">
              <a:lnSpc>
                <a:spcPct val="100000"/>
              </a:lnSpc>
              <a:spcBef>
                <a:spcPts val="0"/>
              </a:spcBef>
              <a:spcAft>
                <a:spcPts val="0"/>
              </a:spcAft>
              <a:buClrTx/>
              <a:buSzTx/>
              <a:buFontTx/>
              <a:buNone/>
              <a:tabLst/>
              <a:defRPr/>
            </a:pPr>
            <a:r>
              <a:rPr lang="en-US" sz="500" b="0" kern="500" spc="7" dirty="0" smtClean="0">
                <a:solidFill>
                  <a:srgbClr val="404347"/>
                </a:solidFill>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Tree>
    <p:extLst>
      <p:ext uri="{BB962C8B-B14F-4D97-AF65-F5344CB8AC3E}">
        <p14:creationId xmlns:p14="http://schemas.microsoft.com/office/powerpoint/2010/main" val="4245698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solidFill>
          <a:srgbClr val="51555A"/>
        </a:solidFill>
        <a:effectLst/>
      </p:bgPr>
    </p:bg>
    <p:spTree>
      <p:nvGrpSpPr>
        <p:cNvPr id="1" name=""/>
        <p:cNvGrpSpPr/>
        <p:nvPr/>
      </p:nvGrpSpPr>
      <p:grpSpPr>
        <a:xfrm>
          <a:off x="0" y="0"/>
          <a:ext cx="0" cy="0"/>
          <a:chOff x="0" y="0"/>
          <a:chExt cx="0" cy="0"/>
        </a:xfrm>
      </p:grpSpPr>
      <p:sp>
        <p:nvSpPr>
          <p:cNvPr id="12" name="Picture Placeholder 7"/>
          <p:cNvSpPr>
            <a:spLocks noGrp="1"/>
          </p:cNvSpPr>
          <p:nvPr>
            <p:ph type="pic" sz="quarter" idx="13"/>
          </p:nvPr>
        </p:nvSpPr>
        <p:spPr>
          <a:xfrm>
            <a:off x="0" y="0"/>
            <a:ext cx="9144000" cy="6858000"/>
          </a:xfrm>
          <a:solidFill>
            <a:srgbClr val="989BA0"/>
          </a:solidFill>
        </p:spPr>
        <p:txBody>
          <a:bodyPr/>
          <a:lstStyle/>
          <a:p>
            <a:endParaRPr lang="en-US"/>
          </a:p>
        </p:txBody>
      </p:sp>
      <p:sp>
        <p:nvSpPr>
          <p:cNvPr id="2" name="Title 1"/>
          <p:cNvSpPr>
            <a:spLocks noGrp="1"/>
          </p:cNvSpPr>
          <p:nvPr>
            <p:ph type="title"/>
          </p:nvPr>
        </p:nvSpPr>
        <p:spPr>
          <a:xfrm>
            <a:off x="211139" y="1868719"/>
            <a:ext cx="8637189" cy="1689971"/>
          </a:xfrm>
        </p:spPr>
        <p:txBody>
          <a:bodyPr anchor="b" anchorCtr="0">
            <a:normAutofit/>
          </a:bodyPr>
          <a:lstStyle>
            <a:lvl1pPr>
              <a:defRPr sz="5300" b="0" i="0">
                <a:solidFill>
                  <a:schemeClr val="tx1"/>
                </a:solidFill>
                <a:latin typeface="Georgia"/>
                <a:cs typeface="Georgia"/>
              </a:defRPr>
            </a:lvl1pPr>
          </a:lstStyle>
          <a:p>
            <a:r>
              <a:rPr lang="en-US" dirty="0" smtClean="0"/>
              <a:t>Click to edit Master title style</a:t>
            </a:r>
            <a:endParaRPr lang="en-US" dirty="0"/>
          </a:p>
        </p:txBody>
      </p:sp>
      <p:pic>
        <p:nvPicPr>
          <p:cNvPr id="4" name="Picture 3" descr="wesko-98023-Westin Hotels Resorts Brand Logo Knockout version Click.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90611" y="738357"/>
            <a:ext cx="879819" cy="238284"/>
          </a:xfrm>
          <a:prstGeom prst="rect">
            <a:avLst/>
          </a:prstGeom>
        </p:spPr>
      </p:pic>
      <p:cxnSp>
        <p:nvCxnSpPr>
          <p:cNvPr id="10" name="Straight Connector 9"/>
          <p:cNvCxnSpPr/>
          <p:nvPr userDrawn="1"/>
        </p:nvCxnSpPr>
        <p:spPr>
          <a:xfrm flipH="1">
            <a:off x="284310" y="1257938"/>
            <a:ext cx="8571827" cy="150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4"/>
          </p:nvPr>
        </p:nvSpPr>
        <p:spPr/>
        <p:txBody>
          <a:bodyPr/>
          <a:lstStyle>
            <a:lvl1pPr>
              <a:defRPr>
                <a:solidFill>
                  <a:srgbClr val="FFFFFF"/>
                </a:solidFill>
              </a:defRPr>
            </a:lvl1pPr>
          </a:lstStyle>
          <a:p>
            <a:fld id="{74971BB6-1E3E-4357-BA67-16A58EFA7BA6}" type="slidenum">
              <a:rPr lang="en-US" smtClean="0"/>
              <a:pPr/>
              <a:t>‹#›</a:t>
            </a:fld>
            <a:endParaRPr lang="en-US" dirty="0"/>
          </a:p>
        </p:txBody>
      </p:sp>
    </p:spTree>
    <p:extLst>
      <p:ext uri="{BB962C8B-B14F-4D97-AF65-F5344CB8AC3E}">
        <p14:creationId xmlns:p14="http://schemas.microsoft.com/office/powerpoint/2010/main" val="2280517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hank You Slide w Image">
    <p:bg>
      <p:bgPr>
        <a:solidFill>
          <a:srgbClr val="51555A"/>
        </a:solidFill>
        <a:effectLst/>
      </p:bgPr>
    </p:bg>
    <p:spTree>
      <p:nvGrpSpPr>
        <p:cNvPr id="1" name=""/>
        <p:cNvGrpSpPr/>
        <p:nvPr/>
      </p:nvGrpSpPr>
      <p:grpSpPr>
        <a:xfrm>
          <a:off x="0" y="0"/>
          <a:ext cx="0" cy="0"/>
          <a:chOff x="0" y="0"/>
          <a:chExt cx="0" cy="0"/>
        </a:xfrm>
      </p:grpSpPr>
      <p:sp>
        <p:nvSpPr>
          <p:cNvPr id="12" name="Picture Placeholder 7"/>
          <p:cNvSpPr>
            <a:spLocks noGrp="1"/>
          </p:cNvSpPr>
          <p:nvPr>
            <p:ph type="pic" sz="quarter" idx="13"/>
          </p:nvPr>
        </p:nvSpPr>
        <p:spPr>
          <a:xfrm>
            <a:off x="0" y="0"/>
            <a:ext cx="9144000" cy="6282532"/>
          </a:xfrm>
          <a:solidFill>
            <a:srgbClr val="989BA0"/>
          </a:solidFill>
        </p:spPr>
        <p:txBody>
          <a:bodyPr/>
          <a:lstStyle/>
          <a:p>
            <a:endParaRPr lang="en-US"/>
          </a:p>
        </p:txBody>
      </p:sp>
      <p:sp>
        <p:nvSpPr>
          <p:cNvPr id="8" name="Rectangle 7"/>
          <p:cNvSpPr/>
          <p:nvPr userDrawn="1"/>
        </p:nvSpPr>
        <p:spPr>
          <a:xfrm>
            <a:off x="0" y="6282532"/>
            <a:ext cx="9144000" cy="5754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 tIns="32004" rIns="64008" bIns="32004" rtlCol="0" anchor="ctr"/>
          <a:lstStyle/>
          <a:p>
            <a:pPr algn="ctr"/>
            <a:endParaRPr lang="en-US" dirty="0">
              <a:latin typeface="Arial"/>
            </a:endParaRPr>
          </a:p>
        </p:txBody>
      </p:sp>
      <p:sp>
        <p:nvSpPr>
          <p:cNvPr id="2" name="Title 1"/>
          <p:cNvSpPr>
            <a:spLocks noGrp="1"/>
          </p:cNvSpPr>
          <p:nvPr>
            <p:ph type="title"/>
          </p:nvPr>
        </p:nvSpPr>
        <p:spPr>
          <a:xfrm>
            <a:off x="211139" y="1868719"/>
            <a:ext cx="8637189" cy="1143000"/>
          </a:xfrm>
        </p:spPr>
        <p:txBody>
          <a:bodyPr anchor="b" anchorCtr="0">
            <a:normAutofit/>
          </a:bodyPr>
          <a:lstStyle>
            <a:lvl1pPr>
              <a:defRPr sz="3900" b="0" i="0">
                <a:solidFill>
                  <a:schemeClr val="tx1"/>
                </a:solidFill>
                <a:latin typeface="Georgia"/>
                <a:cs typeface="Georgia"/>
              </a:defRPr>
            </a:lvl1pPr>
          </a:lstStyle>
          <a:p>
            <a:r>
              <a:rPr lang="en-US" dirty="0" smtClean="0"/>
              <a:t>Click to edit Master title style</a:t>
            </a:r>
            <a:endParaRPr lang="en-US" dirty="0"/>
          </a:p>
        </p:txBody>
      </p:sp>
      <p:pic>
        <p:nvPicPr>
          <p:cNvPr id="4" name="Picture 3" descr="wesko-98023-Westin Hotels Resorts Brand Logo Knockout version Click.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90611" y="738357"/>
            <a:ext cx="879819" cy="238284"/>
          </a:xfrm>
          <a:prstGeom prst="rect">
            <a:avLst/>
          </a:prstGeom>
        </p:spPr>
      </p:pic>
      <p:grpSp>
        <p:nvGrpSpPr>
          <p:cNvPr id="9" name="Group 8"/>
          <p:cNvGrpSpPr/>
          <p:nvPr userDrawn="1"/>
        </p:nvGrpSpPr>
        <p:grpSpPr>
          <a:xfrm>
            <a:off x="284310" y="1257938"/>
            <a:ext cx="8571827" cy="1776081"/>
            <a:chOff x="454896" y="700275"/>
            <a:chExt cx="13714923" cy="2131297"/>
          </a:xfrm>
        </p:grpSpPr>
        <p:cxnSp>
          <p:nvCxnSpPr>
            <p:cNvPr id="10" name="Straight Connector 9"/>
            <p:cNvCxnSpPr/>
            <p:nvPr userDrawn="1"/>
          </p:nvCxnSpPr>
          <p:spPr>
            <a:xfrm flipH="1">
              <a:off x="454896" y="700275"/>
              <a:ext cx="13714923" cy="1805"/>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H="1">
              <a:off x="454896" y="2829767"/>
              <a:ext cx="13714923" cy="18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 name="Slide Number Placeholder 2"/>
          <p:cNvSpPr>
            <a:spLocks noGrp="1"/>
          </p:cNvSpPr>
          <p:nvPr>
            <p:ph type="sldNum" sz="quarter" idx="14"/>
          </p:nvPr>
        </p:nvSpPr>
        <p:spPr/>
        <p:txBody>
          <a:bodyPr/>
          <a:lstStyle/>
          <a:p>
            <a:fld id="{74971BB6-1E3E-4357-BA67-16A58EFA7BA6}" type="slidenum">
              <a:rPr lang="en-US" smtClean="0"/>
              <a:pPr/>
              <a:t>‹#›</a:t>
            </a:fld>
            <a:endParaRPr lang="en-US" dirty="0"/>
          </a:p>
        </p:txBody>
      </p:sp>
      <p:sp>
        <p:nvSpPr>
          <p:cNvPr id="13" name="TextBox 12"/>
          <p:cNvSpPr txBox="1"/>
          <p:nvPr userDrawn="1"/>
        </p:nvSpPr>
        <p:spPr bwMode="gray">
          <a:xfrm>
            <a:off x="195828" y="6480047"/>
            <a:ext cx="8447639" cy="180356"/>
          </a:xfrm>
          <a:prstGeom prst="rect">
            <a:avLst/>
          </a:prstGeom>
          <a:noFill/>
        </p:spPr>
        <p:txBody>
          <a:bodyPr wrap="square" lIns="102413" tIns="51206" rIns="102413" bIns="51206" rtlCol="0">
            <a:spAutoFit/>
          </a:bodyPr>
          <a:lstStyle/>
          <a:p>
            <a:pPr marL="0" marR="0" indent="0" defTabSz="1024128" rtl="0" eaLnBrk="1" fontAlgn="auto" latinLnBrk="0" hangingPunct="1">
              <a:lnSpc>
                <a:spcPct val="100000"/>
              </a:lnSpc>
              <a:spcBef>
                <a:spcPts val="0"/>
              </a:spcBef>
              <a:spcAft>
                <a:spcPts val="0"/>
              </a:spcAft>
              <a:buClrTx/>
              <a:buSzTx/>
              <a:buFontTx/>
              <a:buNone/>
              <a:tabLst/>
              <a:defRPr/>
            </a:pPr>
            <a:r>
              <a:rPr lang="en-US" sz="500" b="0" kern="500" spc="7" dirty="0" smtClean="0">
                <a:solidFill>
                  <a:srgbClr val="404347"/>
                </a:solidFill>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Tree>
    <p:extLst>
      <p:ext uri="{BB962C8B-B14F-4D97-AF65-F5344CB8AC3E}">
        <p14:creationId xmlns:p14="http://schemas.microsoft.com/office/powerpoint/2010/main" val="11200128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ECEA47F-FB47-41ED-B655-7273B990BCAF}" type="slidenum">
              <a:rPr lang="en-US" altLang="en-US"/>
              <a:pPr>
                <a:defRPr/>
              </a:pPr>
              <a:t>‹#›</a:t>
            </a:fld>
            <a:endParaRPr lang="en-US" altLang="en-US"/>
          </a:p>
        </p:txBody>
      </p:sp>
    </p:spTree>
    <p:extLst>
      <p:ext uri="{BB962C8B-B14F-4D97-AF65-F5344CB8AC3E}">
        <p14:creationId xmlns:p14="http://schemas.microsoft.com/office/powerpoint/2010/main" val="18842704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2452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lIns="82058" tIns="41029" rIns="82058" bIns="41029"/>
          <a:lstStyle/>
          <a:p>
            <a:fld id="{27DFCAE2-680C-B640-8809-87839B8C6C1C}" type="datetimeFigureOut">
              <a:rPr lang="en-US" smtClean="0"/>
              <a:t>7/30/2018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lIns="82058" tIns="41029" rIns="82058" bIns="41029"/>
          <a:lstStyle/>
          <a:p>
            <a:endParaRPr lang="en-US"/>
          </a:p>
        </p:txBody>
      </p:sp>
      <p:sp>
        <p:nvSpPr>
          <p:cNvPr id="6" name="Slide Number Placeholder 5"/>
          <p:cNvSpPr>
            <a:spLocks noGrp="1"/>
          </p:cNvSpPr>
          <p:nvPr>
            <p:ph type="sldNum" sz="quarter" idx="12"/>
          </p:nvPr>
        </p:nvSpPr>
        <p:spPr/>
        <p:txBody>
          <a:bodyPr/>
          <a:lstStyle/>
          <a:p>
            <a:fld id="{A60C87DA-C657-6443-BD51-AD6D5E22F4D0}" type="slidenum">
              <a:rPr lang="en-US" smtClean="0"/>
              <a:t>‹#›</a:t>
            </a:fld>
            <a:endParaRPr lang="en-US"/>
          </a:p>
        </p:txBody>
      </p:sp>
    </p:spTree>
    <p:extLst>
      <p:ext uri="{BB962C8B-B14F-4D97-AF65-F5344CB8AC3E}">
        <p14:creationId xmlns:p14="http://schemas.microsoft.com/office/powerpoint/2010/main" val="272046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 Yellow">
    <p:bg>
      <p:bgPr>
        <a:solidFill>
          <a:schemeClr val="accent3"/>
        </a:solidFill>
        <a:effectLst/>
      </p:bgPr>
    </p:bg>
    <p:spTree>
      <p:nvGrpSpPr>
        <p:cNvPr id="1" name=""/>
        <p:cNvGrpSpPr/>
        <p:nvPr/>
      </p:nvGrpSpPr>
      <p:grpSpPr>
        <a:xfrm>
          <a:off x="0" y="0"/>
          <a:ext cx="0" cy="0"/>
          <a:chOff x="0" y="0"/>
          <a:chExt cx="0" cy="0"/>
        </a:xfrm>
      </p:grpSpPr>
      <p:sp>
        <p:nvSpPr>
          <p:cNvPr id="9" name="Picture Placeholder 7"/>
          <p:cNvSpPr>
            <a:spLocks noGrp="1"/>
          </p:cNvSpPr>
          <p:nvPr>
            <p:ph type="pic" sz="quarter" idx="14"/>
          </p:nvPr>
        </p:nvSpPr>
        <p:spPr>
          <a:xfrm>
            <a:off x="2638142" y="0"/>
            <a:ext cx="6505859" cy="6858000"/>
          </a:xfrm>
          <a:solidFill>
            <a:srgbClr val="989BA0"/>
          </a:solidFill>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4971BB6-1E3E-4357-BA67-16A58EFA7BA6}" type="slidenum">
              <a:rPr lang="en-US" smtClean="0"/>
              <a:pPr/>
              <a:t>‹#›</a:t>
            </a:fld>
            <a:endParaRPr lang="en-US"/>
          </a:p>
        </p:txBody>
      </p:sp>
      <p:cxnSp>
        <p:nvCxnSpPr>
          <p:cNvPr id="15" name="Straight Connector 14"/>
          <p:cNvCxnSpPr/>
          <p:nvPr userDrawn="1"/>
        </p:nvCxnSpPr>
        <p:spPr>
          <a:xfrm flipH="1">
            <a:off x="284310" y="3032529"/>
            <a:ext cx="2062731" cy="1504"/>
          </a:xfrm>
          <a:prstGeom prst="line">
            <a:avLst/>
          </a:prstGeom>
          <a:ln w="1270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9578" y="869371"/>
            <a:ext cx="2137261" cy="2117566"/>
          </a:xfrm>
        </p:spPr>
        <p:txBody>
          <a:bodyPr/>
          <a:lstStyle>
            <a:lvl1pPr>
              <a:defRPr>
                <a:solidFill>
                  <a:schemeClr val="bg2"/>
                </a:solidFill>
              </a:defRPr>
            </a:lvl1pPr>
          </a:lstStyle>
          <a:p>
            <a:r>
              <a:rPr lang="en-US" dirty="0" smtClean="0"/>
              <a:t>Click to edit Master title style</a:t>
            </a:r>
            <a:endParaRPr lang="en-US" dirty="0"/>
          </a:p>
        </p:txBody>
      </p:sp>
      <p:sp>
        <p:nvSpPr>
          <p:cNvPr id="5" name="Text Placeholder 4"/>
          <p:cNvSpPr>
            <a:spLocks noGrp="1"/>
          </p:cNvSpPr>
          <p:nvPr>
            <p:ph type="body" sz="quarter" idx="15"/>
          </p:nvPr>
        </p:nvSpPr>
        <p:spPr>
          <a:xfrm>
            <a:off x="210092" y="3249886"/>
            <a:ext cx="2361659" cy="3329781"/>
          </a:xfrm>
        </p:spPr>
        <p:txBody>
          <a:bodyPr/>
          <a:lstStyle>
            <a:lvl1pPr>
              <a:lnSpc>
                <a:spcPct val="120000"/>
              </a:lnSpc>
              <a:defRPr sz="1400" cap="all">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22585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 MInt">
    <p:bg>
      <p:bgPr>
        <a:solidFill>
          <a:schemeClr val="accent2"/>
        </a:solidFill>
        <a:effectLst/>
      </p:bgPr>
    </p:bg>
    <p:spTree>
      <p:nvGrpSpPr>
        <p:cNvPr id="1" name=""/>
        <p:cNvGrpSpPr/>
        <p:nvPr/>
      </p:nvGrpSpPr>
      <p:grpSpPr>
        <a:xfrm>
          <a:off x="0" y="0"/>
          <a:ext cx="0" cy="0"/>
          <a:chOff x="0" y="0"/>
          <a:chExt cx="0" cy="0"/>
        </a:xfrm>
      </p:grpSpPr>
      <p:sp>
        <p:nvSpPr>
          <p:cNvPr id="9" name="Picture Placeholder 7"/>
          <p:cNvSpPr>
            <a:spLocks noGrp="1"/>
          </p:cNvSpPr>
          <p:nvPr>
            <p:ph type="pic" sz="quarter" idx="14"/>
          </p:nvPr>
        </p:nvSpPr>
        <p:spPr>
          <a:xfrm>
            <a:off x="2638142" y="0"/>
            <a:ext cx="6505859" cy="6858000"/>
          </a:xfrm>
          <a:solidFill>
            <a:srgbClr val="989BA0"/>
          </a:solidFill>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74971BB6-1E3E-4357-BA67-16A58EFA7BA6}" type="slidenum">
              <a:rPr lang="en-US" smtClean="0"/>
              <a:pPr/>
              <a:t>‹#›</a:t>
            </a:fld>
            <a:endParaRPr lang="en-US"/>
          </a:p>
        </p:txBody>
      </p:sp>
      <p:cxnSp>
        <p:nvCxnSpPr>
          <p:cNvPr id="15" name="Straight Connector 14"/>
          <p:cNvCxnSpPr/>
          <p:nvPr userDrawn="1"/>
        </p:nvCxnSpPr>
        <p:spPr>
          <a:xfrm flipH="1">
            <a:off x="284310" y="3032529"/>
            <a:ext cx="2062731" cy="1504"/>
          </a:xfrm>
          <a:prstGeom prst="line">
            <a:avLst/>
          </a:prstGeom>
          <a:ln w="1270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9578" y="869371"/>
            <a:ext cx="2137261" cy="2117566"/>
          </a:xfrm>
        </p:spPr>
        <p:txBody>
          <a:bodyPr/>
          <a:lstStyle>
            <a:lvl1pPr>
              <a:defRPr>
                <a:solidFill>
                  <a:schemeClr val="bg2"/>
                </a:solidFill>
              </a:defRPr>
            </a:lvl1pPr>
          </a:lstStyle>
          <a:p>
            <a:r>
              <a:rPr lang="en-US" dirty="0" smtClean="0"/>
              <a:t>Click to edit Master title style</a:t>
            </a:r>
            <a:endParaRPr lang="en-US" dirty="0"/>
          </a:p>
        </p:txBody>
      </p:sp>
      <p:sp>
        <p:nvSpPr>
          <p:cNvPr id="5" name="Text Placeholder 4"/>
          <p:cNvSpPr>
            <a:spLocks noGrp="1"/>
          </p:cNvSpPr>
          <p:nvPr>
            <p:ph type="body" sz="quarter" idx="15"/>
          </p:nvPr>
        </p:nvSpPr>
        <p:spPr>
          <a:xfrm>
            <a:off x="210092" y="3249886"/>
            <a:ext cx="2361659" cy="3329781"/>
          </a:xfrm>
        </p:spPr>
        <p:txBody>
          <a:bodyPr/>
          <a:lstStyle>
            <a:lvl1pPr>
              <a:lnSpc>
                <a:spcPct val="120000"/>
              </a:lnSpc>
              <a:defRPr sz="1400" cap="all">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28724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w Imag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4000" cy="6858000"/>
          </a:xfrm>
          <a:solidFill>
            <a:srgbClr val="989BA0"/>
          </a:solidFill>
        </p:spPr>
        <p:txBody>
          <a:bodyPr/>
          <a:lstStyle/>
          <a:p>
            <a:endParaRPr lang="en-US"/>
          </a:p>
        </p:txBody>
      </p:sp>
      <p:sp>
        <p:nvSpPr>
          <p:cNvPr id="2" name="Title 1"/>
          <p:cNvSpPr>
            <a:spLocks noGrp="1"/>
          </p:cNvSpPr>
          <p:nvPr>
            <p:ph type="title"/>
          </p:nvPr>
        </p:nvSpPr>
        <p:spPr>
          <a:xfrm>
            <a:off x="713772" y="2220159"/>
            <a:ext cx="7628674" cy="2334550"/>
          </a:xfrm>
        </p:spPr>
        <p:txBody>
          <a:bodyPr anchor="ctr" anchorCtr="0">
            <a:noAutofit/>
          </a:bodyPr>
          <a:lstStyle>
            <a:lvl1pPr marL="0" indent="0">
              <a:lnSpc>
                <a:spcPct val="100000"/>
              </a:lnSpc>
              <a:defRPr sz="4800">
                <a:solidFill>
                  <a:schemeClr val="tx1"/>
                </a:solidFill>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4971BB6-1E3E-4357-BA67-16A58EFA7BA6}" type="slidenum">
              <a:rPr lang="en-US" smtClean="0"/>
              <a:pPr/>
              <a:t>‹#›</a:t>
            </a:fld>
            <a:endParaRPr lang="en-US"/>
          </a:p>
        </p:txBody>
      </p:sp>
      <p:sp>
        <p:nvSpPr>
          <p:cNvPr id="9" name="Text Placeholder 3"/>
          <p:cNvSpPr>
            <a:spLocks noGrp="1"/>
          </p:cNvSpPr>
          <p:nvPr>
            <p:ph type="body" sz="quarter" idx="14" hasCustomPrompt="1"/>
          </p:nvPr>
        </p:nvSpPr>
        <p:spPr>
          <a:xfrm>
            <a:off x="3381375" y="4927506"/>
            <a:ext cx="4976631" cy="733047"/>
          </a:xfrm>
        </p:spPr>
        <p:txBody>
          <a:bodyPr anchor="t" anchorCtr="0">
            <a:noAutofit/>
          </a:bodyPr>
          <a:lstStyle>
            <a:lvl1pPr marL="0" indent="0">
              <a:buNone/>
              <a:defRPr sz="1800" b="0" i="0" cap="all">
                <a:solidFill>
                  <a:schemeClr val="tx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432940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13772" y="2220159"/>
            <a:ext cx="7628674" cy="2334550"/>
          </a:xfrm>
        </p:spPr>
        <p:txBody>
          <a:bodyPr anchor="ctr" anchorCtr="0">
            <a:noAutofit/>
          </a:bodyPr>
          <a:lstStyle>
            <a:lvl1pPr marL="0" indent="0">
              <a:lnSpc>
                <a:spcPct val="100000"/>
              </a:lnSpc>
              <a:defRPr sz="4800">
                <a:solidFill>
                  <a:schemeClr val="tx1"/>
                </a:solidFill>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4971BB6-1E3E-4357-BA67-16A58EFA7BA6}" type="slidenum">
              <a:rPr lang="en-US" smtClean="0"/>
              <a:pPr/>
              <a:t>‹#›</a:t>
            </a:fld>
            <a:endParaRPr lang="en-US"/>
          </a:p>
        </p:txBody>
      </p:sp>
      <p:sp>
        <p:nvSpPr>
          <p:cNvPr id="9" name="Text Placeholder 3"/>
          <p:cNvSpPr>
            <a:spLocks noGrp="1"/>
          </p:cNvSpPr>
          <p:nvPr>
            <p:ph type="body" sz="quarter" idx="14" hasCustomPrompt="1"/>
          </p:nvPr>
        </p:nvSpPr>
        <p:spPr>
          <a:xfrm>
            <a:off x="3381375" y="4927506"/>
            <a:ext cx="4976631" cy="733047"/>
          </a:xfrm>
        </p:spPr>
        <p:txBody>
          <a:bodyPr anchor="t" anchorCtr="0">
            <a:noAutofit/>
          </a:bodyPr>
          <a:lstStyle>
            <a:lvl1pPr marL="0" indent="0">
              <a:buNone/>
              <a:defRPr sz="1800" b="0" i="0" cap="all">
                <a:solidFill>
                  <a:schemeClr val="tx1"/>
                </a:solidFill>
                <a:latin typeface="Arial"/>
                <a:cs typeface="Arial"/>
              </a:defRPr>
            </a:lvl1pPr>
          </a:lstStyle>
          <a:p>
            <a:pPr lvl="0"/>
            <a:r>
              <a:rPr lang="en-US" dirty="0" smtClean="0"/>
              <a:t>CLICK TO EDIT MASTER TEXT STYLES</a:t>
            </a:r>
          </a:p>
        </p:txBody>
      </p:sp>
      <p:sp>
        <p:nvSpPr>
          <p:cNvPr id="5" name="TextBox 4"/>
          <p:cNvSpPr txBox="1"/>
          <p:nvPr userDrawn="1"/>
        </p:nvSpPr>
        <p:spPr bwMode="gray">
          <a:xfrm>
            <a:off x="195828" y="6480047"/>
            <a:ext cx="8447639" cy="180356"/>
          </a:xfrm>
          <a:prstGeom prst="rect">
            <a:avLst/>
          </a:prstGeom>
          <a:noFill/>
        </p:spPr>
        <p:txBody>
          <a:bodyPr wrap="square" lIns="102413" tIns="51206" rIns="102413" bIns="51206" rtlCol="0">
            <a:spAutoFit/>
          </a:bodyPr>
          <a:lstStyle/>
          <a:p>
            <a:pPr marL="0" marR="0" indent="0" defTabSz="1024128" rtl="0" eaLnBrk="1" fontAlgn="auto" latinLnBrk="0" hangingPunct="1">
              <a:lnSpc>
                <a:spcPct val="100000"/>
              </a:lnSpc>
              <a:spcBef>
                <a:spcPts val="0"/>
              </a:spcBef>
              <a:spcAft>
                <a:spcPts val="0"/>
              </a:spcAft>
              <a:buClrTx/>
              <a:buSzTx/>
              <a:buFontTx/>
              <a:buNone/>
              <a:tabLst/>
              <a:defRPr/>
            </a:pPr>
            <a:r>
              <a:rPr lang="en-US" sz="500" b="0" kern="500" spc="7" dirty="0" smtClean="0">
                <a:solidFill>
                  <a:schemeClr val="tx1"/>
                </a:solidFill>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Tree>
    <p:extLst>
      <p:ext uri="{BB962C8B-B14F-4D97-AF65-F5344CB8AC3E}">
        <p14:creationId xmlns:p14="http://schemas.microsoft.com/office/powerpoint/2010/main" val="108919618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Statement w Imag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4000" cy="6858000"/>
          </a:xfrm>
          <a:solidFill>
            <a:srgbClr val="989BA0"/>
          </a:solidFill>
        </p:spPr>
        <p:txBody>
          <a:bodyPr/>
          <a:lstStyle/>
          <a:p>
            <a:endParaRPr lang="en-US"/>
          </a:p>
        </p:txBody>
      </p:sp>
      <p:sp>
        <p:nvSpPr>
          <p:cNvPr id="2" name="Title 1"/>
          <p:cNvSpPr>
            <a:spLocks noGrp="1"/>
          </p:cNvSpPr>
          <p:nvPr>
            <p:ph type="title"/>
          </p:nvPr>
        </p:nvSpPr>
        <p:spPr>
          <a:xfrm>
            <a:off x="713772" y="2220159"/>
            <a:ext cx="7628674" cy="2334550"/>
          </a:xfrm>
        </p:spPr>
        <p:txBody>
          <a:bodyPr anchor="ctr" anchorCtr="0">
            <a:noAutofit/>
          </a:bodyPr>
          <a:lstStyle>
            <a:lvl1pPr marL="0" indent="0" algn="ctr">
              <a:lnSpc>
                <a:spcPct val="100000"/>
              </a:lnSpc>
              <a:defRPr sz="4800">
                <a:solidFill>
                  <a:schemeClr val="tx1"/>
                </a:solidFill>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4971BB6-1E3E-4357-BA67-16A58EFA7BA6}" type="slidenum">
              <a:rPr lang="en-US" smtClean="0"/>
              <a:pPr/>
              <a:t>‹#›</a:t>
            </a:fld>
            <a:endParaRPr lang="en-US"/>
          </a:p>
        </p:txBody>
      </p:sp>
    </p:spTree>
    <p:extLst>
      <p:ext uri="{BB962C8B-B14F-4D97-AF65-F5344CB8AC3E}">
        <p14:creationId xmlns:p14="http://schemas.microsoft.com/office/powerpoint/2010/main" val="2626601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284163" y="2311400"/>
            <a:ext cx="3084711" cy="3392743"/>
          </a:xfrm>
        </p:spPr>
        <p:txBody>
          <a:bodyPr/>
          <a:lstStyle>
            <a:lvl1pPr marL="322263" indent="-322263">
              <a:buFont typeface="+mj-lt"/>
              <a:buAutoNum type="arabicPeriod"/>
              <a:defRPr/>
            </a:lvl1pPr>
            <a:lvl2pPr marL="435610" indent="-113348">
              <a:defRPr/>
            </a:lvl2pPr>
            <a:lvl3pPr marL="601187" indent="-165577">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12"/>
          </p:nvPr>
        </p:nvSpPr>
        <p:spPr/>
        <p:txBody>
          <a:bodyPr/>
          <a:lstStyle/>
          <a:p>
            <a:fld id="{74971BB6-1E3E-4357-BA67-16A58EFA7BA6}" type="slidenum">
              <a:rPr lang="en-US" smtClean="0"/>
              <a:t>‹#›</a:t>
            </a:fld>
            <a:endParaRPr lang="en-US"/>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Text Placeholder 9"/>
          <p:cNvSpPr>
            <a:spLocks noGrp="1"/>
          </p:cNvSpPr>
          <p:nvPr>
            <p:ph type="body" sz="quarter" idx="15"/>
          </p:nvPr>
        </p:nvSpPr>
        <p:spPr>
          <a:xfrm>
            <a:off x="3408165" y="2311400"/>
            <a:ext cx="3084711" cy="3392743"/>
          </a:xfrm>
        </p:spPr>
        <p:txBody>
          <a:bodyPr/>
          <a:lstStyle>
            <a:lvl1pPr marL="322263" indent="-322263">
              <a:buFont typeface="+mj-lt"/>
              <a:buAutoNum type="arabicPeriod"/>
              <a:defRPr/>
            </a:lvl1pPr>
            <a:lvl2pPr marL="435610" indent="-113348">
              <a:defRPr/>
            </a:lvl2pPr>
            <a:lvl3pPr marL="601187" indent="-165577">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690106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9578" y="598177"/>
            <a:ext cx="8475345" cy="1333500"/>
          </a:xfrm>
          <a:prstGeom prst="rect">
            <a:avLst/>
          </a:prstGeom>
        </p:spPr>
        <p:txBody>
          <a:bodyPr vert="horz" lIns="91435" tIns="45718" rIns="91435" bIns="45718"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14880" y="2308070"/>
            <a:ext cx="8511351" cy="3440534"/>
          </a:xfrm>
          <a:prstGeom prst="rect">
            <a:avLst/>
          </a:prstGeom>
        </p:spPr>
        <p:txBody>
          <a:bodyPr vert="horz" lIns="91435" tIns="45718" rIns="91435"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799978" y="6379458"/>
            <a:ext cx="2133600" cy="365125"/>
          </a:xfrm>
          <a:prstGeom prst="rect">
            <a:avLst/>
          </a:prstGeom>
        </p:spPr>
        <p:txBody>
          <a:bodyPr vert="horz" lIns="91435" tIns="45718" rIns="91435" bIns="45718" rtlCol="0" anchor="ctr"/>
          <a:lstStyle>
            <a:lvl1pPr algn="r">
              <a:defRPr sz="800">
                <a:solidFill>
                  <a:srgbClr val="404347"/>
                </a:solidFill>
                <a:latin typeface="Arial"/>
              </a:defRPr>
            </a:lvl1pPr>
          </a:lstStyle>
          <a:p>
            <a:fld id="{74971BB6-1E3E-4357-BA67-16A58EFA7BA6}" type="slidenum">
              <a:rPr lang="en-US" smtClean="0"/>
              <a:pPr/>
              <a:t>‹#›</a:t>
            </a:fld>
            <a:endParaRPr lang="en-US" dirty="0"/>
          </a:p>
        </p:txBody>
      </p:sp>
      <p:cxnSp>
        <p:nvCxnSpPr>
          <p:cNvPr id="7" name="Straight Connector 6"/>
          <p:cNvCxnSpPr/>
          <p:nvPr userDrawn="1"/>
        </p:nvCxnSpPr>
        <p:spPr>
          <a:xfrm flipH="1">
            <a:off x="284310" y="583563"/>
            <a:ext cx="8571827" cy="1504"/>
          </a:xfrm>
          <a:prstGeom prst="line">
            <a:avLst/>
          </a:prstGeom>
          <a:ln w="3810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284310" y="1993570"/>
            <a:ext cx="8571827" cy="1504"/>
          </a:xfrm>
          <a:prstGeom prst="line">
            <a:avLst/>
          </a:prstGeom>
          <a:ln w="1270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userDrawn="1"/>
        </p:nvSpPr>
        <p:spPr bwMode="gray">
          <a:xfrm>
            <a:off x="195828" y="6480047"/>
            <a:ext cx="8447639" cy="180356"/>
          </a:xfrm>
          <a:prstGeom prst="rect">
            <a:avLst/>
          </a:prstGeom>
          <a:noFill/>
        </p:spPr>
        <p:txBody>
          <a:bodyPr wrap="square" lIns="102413" tIns="51206" rIns="102413" bIns="51206" rtlCol="0">
            <a:spAutoFit/>
          </a:bodyPr>
          <a:lstStyle/>
          <a:p>
            <a:pPr marL="0" marR="0" indent="0" defTabSz="1024128" rtl="0" eaLnBrk="1" fontAlgn="auto" latinLnBrk="0" hangingPunct="1">
              <a:lnSpc>
                <a:spcPct val="100000"/>
              </a:lnSpc>
              <a:spcBef>
                <a:spcPts val="0"/>
              </a:spcBef>
              <a:spcAft>
                <a:spcPts val="0"/>
              </a:spcAft>
              <a:buClrTx/>
              <a:buSzTx/>
              <a:buFontTx/>
              <a:buNone/>
              <a:tabLst/>
              <a:defRPr/>
            </a:pPr>
            <a:r>
              <a:rPr lang="en-US" sz="500" b="0" kern="500" spc="7" dirty="0" smtClean="0">
                <a:solidFill>
                  <a:srgbClr val="404347"/>
                </a:solidFill>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Tree>
    <p:extLst>
      <p:ext uri="{BB962C8B-B14F-4D97-AF65-F5344CB8AC3E}">
        <p14:creationId xmlns:p14="http://schemas.microsoft.com/office/powerpoint/2010/main" val="1976096872"/>
      </p:ext>
    </p:extLst>
  </p:cSld>
  <p:clrMap bg1="lt1" tx1="dk1" bg2="lt2" tx2="dk2" accent1="accent1" accent2="accent2" accent3="accent3" accent4="accent4" accent5="accent5" accent6="accent6" hlink="hlink" folHlink="folHlink"/>
  <p:sldLayoutIdLst>
    <p:sldLayoutId id="2147483657" r:id="rId1"/>
    <p:sldLayoutId id="2147483777" r:id="rId2"/>
    <p:sldLayoutId id="2147483666" r:id="rId3"/>
    <p:sldLayoutId id="2147483755" r:id="rId4"/>
    <p:sldLayoutId id="2147483756" r:id="rId5"/>
    <p:sldLayoutId id="2147483758" r:id="rId6"/>
    <p:sldLayoutId id="2147483759" r:id="rId7"/>
    <p:sldLayoutId id="2147483778" r:id="rId8"/>
    <p:sldLayoutId id="2147483757" r:id="rId9"/>
    <p:sldLayoutId id="2147483751" r:id="rId10"/>
    <p:sldLayoutId id="2147483752" r:id="rId11"/>
    <p:sldLayoutId id="2147483753" r:id="rId12"/>
    <p:sldLayoutId id="2147483754" r:id="rId13"/>
    <p:sldLayoutId id="2147483693" r:id="rId14"/>
    <p:sldLayoutId id="2147483760" r:id="rId15"/>
    <p:sldLayoutId id="2147483782" r:id="rId16"/>
    <p:sldLayoutId id="2147483768" r:id="rId17"/>
    <p:sldLayoutId id="2147483761" r:id="rId18"/>
    <p:sldLayoutId id="2147483769" r:id="rId19"/>
    <p:sldLayoutId id="2147483770" r:id="rId20"/>
    <p:sldLayoutId id="2147483762" r:id="rId21"/>
    <p:sldLayoutId id="2147483763" r:id="rId22"/>
    <p:sldLayoutId id="2147483764" r:id="rId23"/>
    <p:sldLayoutId id="2147483765" r:id="rId24"/>
    <p:sldLayoutId id="2147483766" r:id="rId25"/>
    <p:sldLayoutId id="2147483767" r:id="rId26"/>
    <p:sldLayoutId id="2147483771" r:id="rId27"/>
    <p:sldLayoutId id="2147483772" r:id="rId28"/>
    <p:sldLayoutId id="2147483773" r:id="rId29"/>
    <p:sldLayoutId id="2147483775" r:id="rId30"/>
    <p:sldLayoutId id="2147483774" r:id="rId31"/>
    <p:sldLayoutId id="2147483776" r:id="rId32"/>
    <p:sldLayoutId id="2147483779" r:id="rId33"/>
    <p:sldLayoutId id="2147483780" r:id="rId34"/>
    <p:sldLayoutId id="2147483781" r:id="rId35"/>
    <p:sldLayoutId id="2147483783" r:id="rId36"/>
    <p:sldLayoutId id="2147483784" r:id="rId37"/>
    <p:sldLayoutId id="2147483785" r:id="rId38"/>
  </p:sldLayoutIdLst>
  <p:hf hdr="0" ftr="0" dt="0"/>
  <p:txStyles>
    <p:titleStyle>
      <a:lvl1pPr algn="l" defTabSz="914354" rtl="0" eaLnBrk="1" latinLnBrk="0" hangingPunct="1">
        <a:lnSpc>
          <a:spcPct val="93000"/>
        </a:lnSpc>
        <a:spcBef>
          <a:spcPct val="0"/>
        </a:spcBef>
        <a:buNone/>
        <a:defRPr sz="2400" b="0" i="0" kern="1000" spc="84">
          <a:solidFill>
            <a:schemeClr val="bg2"/>
          </a:solidFill>
          <a:latin typeface="Georgia"/>
          <a:ea typeface="+mj-ea"/>
          <a:cs typeface="Georgia"/>
        </a:defRPr>
      </a:lvl1pPr>
    </p:titleStyle>
    <p:bodyStyle>
      <a:lvl1pPr marL="0" indent="0" algn="l" defTabSz="914354" rtl="0" eaLnBrk="1" latinLnBrk="0" hangingPunct="1">
        <a:spcBef>
          <a:spcPts val="1260"/>
        </a:spcBef>
        <a:spcAft>
          <a:spcPts val="0"/>
        </a:spcAft>
        <a:buFont typeface="Lucida Grande"/>
        <a:buNone/>
        <a:defRPr sz="1200" b="0" i="0" kern="1200">
          <a:solidFill>
            <a:srgbClr val="404347"/>
          </a:solidFill>
          <a:latin typeface="Arial"/>
          <a:ea typeface="+mn-ea"/>
          <a:cs typeface="Arial"/>
        </a:defRPr>
      </a:lvl1pPr>
      <a:lvl2pPr marL="117793" indent="-117793" algn="l" defTabSz="914354" rtl="0" eaLnBrk="1" latinLnBrk="0" hangingPunct="1">
        <a:spcBef>
          <a:spcPts val="840"/>
        </a:spcBef>
        <a:spcAft>
          <a:spcPts val="0"/>
        </a:spcAft>
        <a:buFont typeface="Arial"/>
        <a:buChar char="•"/>
        <a:defRPr sz="1200" b="0" i="0" kern="1200">
          <a:solidFill>
            <a:srgbClr val="404347"/>
          </a:solidFill>
          <a:latin typeface="Arial"/>
          <a:ea typeface="+mn-ea"/>
          <a:cs typeface="Arial"/>
        </a:defRPr>
      </a:lvl2pPr>
      <a:lvl3pPr marL="281147" indent="-163354" algn="l" defTabSz="806768" rtl="0" eaLnBrk="1" latinLnBrk="0" hangingPunct="1">
        <a:spcBef>
          <a:spcPts val="560"/>
        </a:spcBef>
        <a:spcAft>
          <a:spcPts val="0"/>
        </a:spcAft>
        <a:buFont typeface="Lucida Grande"/>
        <a:buChar char="–"/>
        <a:defRPr sz="1200" b="0" i="0" kern="1200">
          <a:solidFill>
            <a:srgbClr val="404347"/>
          </a:solidFill>
          <a:latin typeface="Arial"/>
          <a:ea typeface="+mn-ea"/>
          <a:cs typeface="Arial"/>
        </a:defRPr>
      </a:lvl3pPr>
      <a:lvl4pPr marL="400050" indent="-118904" algn="l" defTabSz="914354" rtl="0" eaLnBrk="1" latinLnBrk="0" hangingPunct="1">
        <a:spcBef>
          <a:spcPct val="20000"/>
        </a:spcBef>
        <a:buFont typeface="Arial"/>
        <a:buChar char="•"/>
        <a:defRPr sz="1050" b="0" i="0" kern="1200">
          <a:solidFill>
            <a:srgbClr val="404347"/>
          </a:solidFill>
          <a:latin typeface="Arial"/>
          <a:ea typeface="+mn-ea"/>
          <a:cs typeface="Arial"/>
        </a:defRPr>
      </a:lvl4pPr>
      <a:lvl5pPr marL="598964" indent="-198914" algn="l" defTabSz="914354" rtl="0" eaLnBrk="1" latinLnBrk="0" hangingPunct="1">
        <a:spcBef>
          <a:spcPct val="20000"/>
        </a:spcBef>
        <a:buFont typeface="Arial"/>
        <a:buChar char="–"/>
        <a:tabLst/>
        <a:defRPr sz="1050" b="0" i="0" kern="1200">
          <a:solidFill>
            <a:srgbClr val="404347"/>
          </a:solidFill>
          <a:latin typeface="Arial"/>
          <a:ea typeface="+mn-ea"/>
          <a:cs typeface="Arial"/>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1"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6.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6.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6.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6.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6.xml"/><Relationship Id="rId5" Type="http://schemas.openxmlformats.org/officeDocument/2006/relationships/image" Target="../media/image43.jpe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jpe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0.xml"/><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0.xml"/><Relationship Id="rId5" Type="http://schemas.openxmlformats.org/officeDocument/2006/relationships/image" Target="../media/image53.jpe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54.jpe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36.xml"/><Relationship Id="rId6" Type="http://schemas.openxmlformats.org/officeDocument/2006/relationships/image" Target="../media/image86.jpeg"/><Relationship Id="rId5" Type="http://schemas.openxmlformats.org/officeDocument/2006/relationships/image" Target="../media/image85.jpeg"/><Relationship Id="rId10" Type="http://schemas.openxmlformats.org/officeDocument/2006/relationships/image" Target="../media/image90.jpeg"/><Relationship Id="rId4" Type="http://schemas.openxmlformats.org/officeDocument/2006/relationships/image" Target="../media/image84.jpeg"/><Relationship Id="rId9" Type="http://schemas.openxmlformats.org/officeDocument/2006/relationships/image" Target="../media/image89.jpeg"/></Relationships>
</file>

<file path=ppt/slides/_rels/slide61.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36.xml"/><Relationship Id="rId6" Type="http://schemas.openxmlformats.org/officeDocument/2006/relationships/image" Target="../media/image95.jpeg"/><Relationship Id="rId11" Type="http://schemas.openxmlformats.org/officeDocument/2006/relationships/image" Target="../media/image100.jpeg"/><Relationship Id="rId5" Type="http://schemas.openxmlformats.org/officeDocument/2006/relationships/image" Target="../media/image94.jpeg"/><Relationship Id="rId10" Type="http://schemas.openxmlformats.org/officeDocument/2006/relationships/image" Target="../media/image99.jpeg"/><Relationship Id="rId4" Type="http://schemas.openxmlformats.org/officeDocument/2006/relationships/image" Target="../media/image93.jpeg"/><Relationship Id="rId9" Type="http://schemas.openxmlformats.org/officeDocument/2006/relationships/image" Target="../media/image98.jpeg"/></Relationships>
</file>

<file path=ppt/slides/_rels/slide62.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image" Target="../media/image101.jpeg"/><Relationship Id="rId1" Type="http://schemas.openxmlformats.org/officeDocument/2006/relationships/slideLayout" Target="../slideLayouts/slideLayout20.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63.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107.jpeg"/><Relationship Id="rId1" Type="http://schemas.openxmlformats.org/officeDocument/2006/relationships/slideLayout" Target="../slideLayouts/slideLayout20.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6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6.xml"/><Relationship Id="rId5" Type="http://schemas.openxmlformats.org/officeDocument/2006/relationships/image" Target="../media/image116.png"/><Relationship Id="rId4" Type="http://schemas.openxmlformats.org/officeDocument/2006/relationships/image" Target="../media/image11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4.jpe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00 PHOTOS\00 RESORT PHOTOS\Dinner Setup at The Beac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69" r="8620"/>
          <a:stretch/>
        </p:blipFill>
        <p:spPr bwMode="auto">
          <a:xfrm>
            <a:off x="-3687" y="1"/>
            <a:ext cx="91476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74971BB6-1E3E-4357-BA67-16A58EFA7BA6}" type="slidenum">
              <a:rPr lang="en-US" smtClean="0"/>
              <a:pPr/>
              <a:t>1</a:t>
            </a:fld>
            <a:endParaRPr lang="en-US"/>
          </a:p>
        </p:txBody>
      </p:sp>
      <p:sp>
        <p:nvSpPr>
          <p:cNvPr id="11" name="Text Placeholder 10"/>
          <p:cNvSpPr>
            <a:spLocks noGrp="1"/>
          </p:cNvSpPr>
          <p:nvPr>
            <p:ph type="body" sz="quarter" idx="16"/>
          </p:nvPr>
        </p:nvSpPr>
        <p:spPr/>
        <p:txBody>
          <a:bodyPr/>
          <a:lstStyle/>
          <a:p>
            <a:r>
              <a:rPr lang="en-US" dirty="0" smtClean="0">
                <a:solidFill>
                  <a:srgbClr val="434149"/>
                </a:solidFill>
              </a:rPr>
              <a:t>Bali, Indonesia</a:t>
            </a:r>
            <a:endParaRPr lang="en-US" dirty="0">
              <a:solidFill>
                <a:srgbClr val="434149"/>
              </a:solidFill>
            </a:endParaRPr>
          </a:p>
          <a:p>
            <a:endParaRPr lang="en-US" dirty="0"/>
          </a:p>
        </p:txBody>
      </p:sp>
      <p:sp>
        <p:nvSpPr>
          <p:cNvPr id="9" name="Title 8"/>
          <p:cNvSpPr>
            <a:spLocks noGrp="1"/>
          </p:cNvSpPr>
          <p:nvPr>
            <p:ph type="title" idx="4294967295"/>
          </p:nvPr>
        </p:nvSpPr>
        <p:spPr>
          <a:xfrm>
            <a:off x="215043" y="831768"/>
            <a:ext cx="8475663" cy="1333500"/>
          </a:xfrm>
        </p:spPr>
        <p:txBody>
          <a:bodyPr/>
          <a:lstStyle/>
          <a:p>
            <a:r>
              <a:rPr lang="en-US" dirty="0">
                <a:solidFill>
                  <a:srgbClr val="434149"/>
                </a:solidFill>
              </a:rPr>
              <a:t>The Westin </a:t>
            </a:r>
            <a:r>
              <a:rPr lang="en-US" dirty="0" smtClean="0">
                <a:solidFill>
                  <a:srgbClr val="434149"/>
                </a:solidFill>
              </a:rPr>
              <a:t>Resort Nusa </a:t>
            </a:r>
            <a:r>
              <a:rPr lang="en-US" dirty="0" err="1" smtClean="0">
                <a:solidFill>
                  <a:srgbClr val="434149"/>
                </a:solidFill>
              </a:rPr>
              <a:t>Dua</a:t>
            </a:r>
            <a:r>
              <a:rPr lang="en-US" dirty="0" smtClean="0">
                <a:solidFill>
                  <a:srgbClr val="434149"/>
                </a:solidFill>
              </a:rPr>
              <a:t>, Bali &amp; </a:t>
            </a:r>
            <a:br>
              <a:rPr lang="en-US" dirty="0" smtClean="0">
                <a:solidFill>
                  <a:srgbClr val="434149"/>
                </a:solidFill>
              </a:rPr>
            </a:br>
            <a:r>
              <a:rPr lang="en-US" dirty="0" smtClean="0">
                <a:solidFill>
                  <a:srgbClr val="434149"/>
                </a:solidFill>
              </a:rPr>
              <a:t>Bali International Convention Centre</a:t>
            </a:r>
            <a:endParaRPr lang="en-US" dirty="0">
              <a:solidFill>
                <a:srgbClr val="434149"/>
              </a:solidFill>
            </a:endParaRPr>
          </a:p>
        </p:txBody>
      </p:sp>
      <p:cxnSp>
        <p:nvCxnSpPr>
          <p:cNvPr id="16" name="Straight Connector 15"/>
          <p:cNvCxnSpPr/>
          <p:nvPr/>
        </p:nvCxnSpPr>
        <p:spPr>
          <a:xfrm flipH="1">
            <a:off x="284310" y="2254390"/>
            <a:ext cx="8571827" cy="1504"/>
          </a:xfrm>
          <a:prstGeom prst="line">
            <a:avLst/>
          </a:prstGeom>
          <a:ln w="12700" cmpd="sng">
            <a:solidFill>
              <a:srgbClr val="434149"/>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bwMode="gray">
          <a:xfrm>
            <a:off x="195828" y="6480047"/>
            <a:ext cx="8447639" cy="180356"/>
          </a:xfrm>
          <a:prstGeom prst="rect">
            <a:avLst/>
          </a:prstGeom>
          <a:noFill/>
        </p:spPr>
        <p:txBody>
          <a:bodyPr wrap="square" lIns="102413" tIns="51206" rIns="102413" bIns="51206" rtlCol="0">
            <a:spAutoFit/>
          </a:bodyPr>
          <a:lstStyle/>
          <a:p>
            <a:pPr defTabSz="1024128">
              <a:defRPr/>
            </a:pPr>
            <a:r>
              <a:rPr lang="en-US" sz="500" kern="500" spc="7" dirty="0">
                <a:solidFill>
                  <a:srgbClr val="404347"/>
                </a:solidFill>
                <a:latin typeface="Arial"/>
                <a:cs typeface="Arial"/>
              </a:rPr>
              <a:t>©2018 Marriott International, Inc. All Rights Reserved. For internal use only. CONFIDENTIAL &amp; PROPRIETARY – May not be reproduced, disclosed or distributed without the express written permission of Marriott International, Inc.</a:t>
            </a:r>
          </a:p>
        </p:txBody>
      </p:sp>
    </p:spTree>
    <p:extLst>
      <p:ext uri="{BB962C8B-B14F-4D97-AF65-F5344CB8AC3E}">
        <p14:creationId xmlns:p14="http://schemas.microsoft.com/office/powerpoint/2010/main" val="394608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16103" r="8803"/>
          <a:stretch/>
        </p:blipFill>
        <p:spPr/>
      </p:pic>
      <p:sp>
        <p:nvSpPr>
          <p:cNvPr id="3" name="Slide Number Placeholder 2"/>
          <p:cNvSpPr>
            <a:spLocks noGrp="1"/>
          </p:cNvSpPr>
          <p:nvPr>
            <p:ph type="sldNum" sz="quarter" idx="12"/>
          </p:nvPr>
        </p:nvSpPr>
        <p:spPr/>
        <p:txBody>
          <a:bodyPr/>
          <a:lstStyle/>
          <a:p>
            <a:fld id="{74971BB6-1E3E-4357-BA67-16A58EFA7BA6}" type="slidenum">
              <a:rPr lang="en-US" smtClean="0"/>
              <a:pPr/>
              <a:t>10</a:t>
            </a:fld>
            <a:endParaRPr lang="en-US"/>
          </a:p>
        </p:txBody>
      </p:sp>
      <p:sp>
        <p:nvSpPr>
          <p:cNvPr id="4" name="Text Placeholder 3"/>
          <p:cNvSpPr>
            <a:spLocks noGrp="1"/>
          </p:cNvSpPr>
          <p:nvPr>
            <p:ph type="body" sz="quarter" idx="18"/>
          </p:nvPr>
        </p:nvSpPr>
        <p:spPr>
          <a:xfrm>
            <a:off x="0" y="5667394"/>
            <a:ext cx="838200" cy="342864"/>
          </a:xfrm>
        </p:spPr>
        <p:txBody>
          <a:bodyPr/>
          <a:lstStyle/>
          <a:p>
            <a:r>
              <a:rPr lang="en-US" dirty="0" smtClean="0"/>
              <a:t>LOBBY</a:t>
            </a:r>
            <a:endParaRPr lang="en-US" dirty="0"/>
          </a:p>
        </p:txBody>
      </p:sp>
    </p:spTree>
    <p:extLst>
      <p:ext uri="{BB962C8B-B14F-4D97-AF65-F5344CB8AC3E}">
        <p14:creationId xmlns:p14="http://schemas.microsoft.com/office/powerpoint/2010/main" val="581930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2453" r="12453"/>
          <a:stretch>
            <a:fillRect/>
          </a:stretch>
        </p:blipFill>
        <p:spPr/>
      </p:pic>
      <p:sp>
        <p:nvSpPr>
          <p:cNvPr id="3" name="Slide Number Placeholder 2"/>
          <p:cNvSpPr>
            <a:spLocks noGrp="1"/>
          </p:cNvSpPr>
          <p:nvPr>
            <p:ph type="sldNum" sz="quarter" idx="12"/>
          </p:nvPr>
        </p:nvSpPr>
        <p:spPr/>
        <p:txBody>
          <a:bodyPr/>
          <a:lstStyle/>
          <a:p>
            <a:fld id="{74971BB6-1E3E-4357-BA67-16A58EFA7BA6}" type="slidenum">
              <a:rPr lang="en-US" smtClean="0"/>
              <a:pPr/>
              <a:t>11</a:t>
            </a:fld>
            <a:endParaRPr lang="en-US"/>
          </a:p>
        </p:txBody>
      </p:sp>
      <p:sp>
        <p:nvSpPr>
          <p:cNvPr id="4" name="Text Placeholder 3"/>
          <p:cNvSpPr>
            <a:spLocks noGrp="1"/>
          </p:cNvSpPr>
          <p:nvPr>
            <p:ph type="body" sz="quarter" idx="18"/>
          </p:nvPr>
        </p:nvSpPr>
        <p:spPr>
          <a:xfrm>
            <a:off x="0" y="5667394"/>
            <a:ext cx="825500" cy="342864"/>
          </a:xfrm>
        </p:spPr>
        <p:txBody>
          <a:bodyPr/>
          <a:lstStyle/>
          <a:p>
            <a:r>
              <a:rPr lang="en-US" dirty="0" smtClean="0"/>
              <a:t>LOBBY</a:t>
            </a:r>
            <a:endParaRPr lang="en-US" dirty="0"/>
          </a:p>
        </p:txBody>
      </p:sp>
    </p:spTree>
    <p:extLst>
      <p:ext uri="{BB962C8B-B14F-4D97-AF65-F5344CB8AC3E}">
        <p14:creationId xmlns:p14="http://schemas.microsoft.com/office/powerpoint/2010/main" val="1694270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14330" r="10576"/>
          <a:stretch/>
        </p:blipFill>
        <p:spPr/>
      </p:pic>
      <p:sp>
        <p:nvSpPr>
          <p:cNvPr id="3" name="Slide Number Placeholder 2"/>
          <p:cNvSpPr>
            <a:spLocks noGrp="1"/>
          </p:cNvSpPr>
          <p:nvPr>
            <p:ph type="sldNum" sz="quarter" idx="12"/>
          </p:nvPr>
        </p:nvSpPr>
        <p:spPr/>
        <p:txBody>
          <a:bodyPr/>
          <a:lstStyle/>
          <a:p>
            <a:fld id="{74971BB6-1E3E-4357-BA67-16A58EFA7BA6}" type="slidenum">
              <a:rPr lang="en-US" smtClean="0"/>
              <a:pPr/>
              <a:t>12</a:t>
            </a:fld>
            <a:endParaRPr lang="en-US"/>
          </a:p>
        </p:txBody>
      </p:sp>
      <p:sp>
        <p:nvSpPr>
          <p:cNvPr id="4" name="Text Placeholder 3"/>
          <p:cNvSpPr>
            <a:spLocks noGrp="1"/>
          </p:cNvSpPr>
          <p:nvPr>
            <p:ph type="body" sz="quarter" idx="18"/>
          </p:nvPr>
        </p:nvSpPr>
        <p:spPr>
          <a:xfrm>
            <a:off x="0" y="5667394"/>
            <a:ext cx="812800" cy="342864"/>
          </a:xfrm>
        </p:spPr>
        <p:txBody>
          <a:bodyPr/>
          <a:lstStyle/>
          <a:p>
            <a:r>
              <a:rPr lang="en-US" dirty="0" smtClean="0"/>
              <a:t>LOBBY</a:t>
            </a:r>
            <a:endParaRPr lang="en-US" dirty="0"/>
          </a:p>
        </p:txBody>
      </p:sp>
    </p:spTree>
    <p:extLst>
      <p:ext uri="{BB962C8B-B14F-4D97-AF65-F5344CB8AC3E}">
        <p14:creationId xmlns:p14="http://schemas.microsoft.com/office/powerpoint/2010/main" val="953253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4971BB6-1E3E-4357-BA67-16A58EFA7BA6}" type="slidenum">
              <a:rPr lang="en-US" smtClean="0"/>
              <a:pPr/>
              <a:t>13</a:t>
            </a:fld>
            <a:endParaRPr lang="en-US"/>
          </a:p>
        </p:txBody>
      </p:sp>
      <p:sp>
        <p:nvSpPr>
          <p:cNvPr id="6" name="Title 5"/>
          <p:cNvSpPr>
            <a:spLocks noGrp="1"/>
          </p:cNvSpPr>
          <p:nvPr>
            <p:ph type="title"/>
          </p:nvPr>
        </p:nvSpPr>
        <p:spPr/>
        <p:txBody>
          <a:bodyPr/>
          <a:lstStyle/>
          <a:p>
            <a:r>
              <a:rPr lang="en-US" dirty="0" smtClean="0"/>
              <a:t>Resort Map</a:t>
            </a:r>
            <a:endParaRPr lang="en-US" dirty="0"/>
          </a:p>
        </p:txBody>
      </p:sp>
      <p:pic>
        <p:nvPicPr>
          <p:cNvPr id="1026" name="Picture 2" descr="W:\00 RESORT COLLATERALS\MAPS\Resort Map.jpg"/>
          <p:cNvPicPr>
            <a:picLocks noChangeAspect="1" noChangeArrowheads="1"/>
          </p:cNvPicPr>
          <p:nvPr/>
        </p:nvPicPr>
        <p:blipFill rotWithShape="1">
          <a:blip r:embed="rId2">
            <a:extLst>
              <a:ext uri="{28A0092B-C50C-407E-A947-70E740481C1C}">
                <a14:useLocalDpi xmlns:a14="http://schemas.microsoft.com/office/drawing/2010/main" val="0"/>
              </a:ext>
            </a:extLst>
          </a:blip>
          <a:srcRect t="5610" b="28803"/>
          <a:stretch/>
        </p:blipFill>
        <p:spPr bwMode="auto">
          <a:xfrm>
            <a:off x="284163" y="2281473"/>
            <a:ext cx="8568289" cy="3973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18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971BB6-1E3E-4357-BA67-16A58EFA7BA6}" type="slidenum">
              <a:rPr lang="en-US" smtClean="0"/>
              <a:pPr/>
              <a:t>14</a:t>
            </a:fld>
            <a:endParaRPr lang="en-US"/>
          </a:p>
        </p:txBody>
      </p:sp>
      <p:sp>
        <p:nvSpPr>
          <p:cNvPr id="12" name="Text Placeholder 11"/>
          <p:cNvSpPr>
            <a:spLocks noGrp="1"/>
          </p:cNvSpPr>
          <p:nvPr>
            <p:ph type="body" sz="quarter" idx="19"/>
          </p:nvPr>
        </p:nvSpPr>
        <p:spPr>
          <a:xfrm>
            <a:off x="206402" y="2152650"/>
            <a:ext cx="4612341" cy="2011828"/>
          </a:xfrm>
        </p:spPr>
        <p:txBody>
          <a:bodyPr/>
          <a:lstStyle/>
          <a:p>
            <a:r>
              <a:rPr lang="en-US" dirty="0"/>
              <a:t>Our exclusive beach resort in Bali features 433 modern luxury </a:t>
            </a:r>
            <a:r>
              <a:rPr lang="en-US" dirty="0" smtClean="0"/>
              <a:t>rooms. </a:t>
            </a:r>
            <a:r>
              <a:rPr lang="en-US" dirty="0"/>
              <a:t>The contemporary guestrooms were designed with touches of nature and traditional Balinese accents reflecting its local surroundings and maintaining its tropical edge. The design emphasizes the beauty and harmony of the space and easily earns its place among the most talked about family resorts in Bali. Guest rooms average 38 sq. meters in size and all rooms and suites are spaciously appointed with ocean, pool or garden views.</a:t>
            </a:r>
          </a:p>
        </p:txBody>
      </p:sp>
      <p:sp>
        <p:nvSpPr>
          <p:cNvPr id="10" name="Title 9"/>
          <p:cNvSpPr>
            <a:spLocks noGrp="1"/>
          </p:cNvSpPr>
          <p:nvPr>
            <p:ph type="title"/>
          </p:nvPr>
        </p:nvSpPr>
        <p:spPr>
          <a:xfrm>
            <a:off x="209578" y="578985"/>
            <a:ext cx="4305114" cy="1333500"/>
          </a:xfrm>
        </p:spPr>
        <p:txBody>
          <a:bodyPr/>
          <a:lstStyle/>
          <a:p>
            <a:r>
              <a:rPr lang="en-US" dirty="0" smtClean="0"/>
              <a:t>Guest Rooms &amp; Suites</a:t>
            </a:r>
            <a:endParaRPr lang="en-US" dirty="0"/>
          </a:p>
        </p:txBody>
      </p:sp>
      <p:pic>
        <p:nvPicPr>
          <p:cNvPr id="15363" name="Picture 3" descr="W:\00 RESORT PHOTOS &amp; VIDEOS\HIGH RESOLUTION PHOTOS\RESORT GENERAL\Heart of the Reso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8632" y="667768"/>
            <a:ext cx="3721206" cy="5582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81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4971BB6-1E3E-4357-BA67-16A58EFA7BA6}" type="slidenum">
              <a:rPr lang="en-US" smtClean="0"/>
              <a:pPr/>
              <a:t>15</a:t>
            </a:fld>
            <a:endParaRPr lang="en-US"/>
          </a:p>
        </p:txBody>
      </p:sp>
      <p:sp>
        <p:nvSpPr>
          <p:cNvPr id="6" name="Title 5"/>
          <p:cNvSpPr>
            <a:spLocks noGrp="1"/>
          </p:cNvSpPr>
          <p:nvPr>
            <p:ph type="title"/>
          </p:nvPr>
        </p:nvSpPr>
        <p:spPr/>
        <p:txBody>
          <a:bodyPr/>
          <a:lstStyle/>
          <a:p>
            <a:r>
              <a:rPr lang="en-US" dirty="0"/>
              <a:t>Room categories ROH and suites</a:t>
            </a:r>
          </a:p>
        </p:txBody>
      </p:sp>
      <p:graphicFrame>
        <p:nvGraphicFramePr>
          <p:cNvPr id="5" name="Table 4"/>
          <p:cNvGraphicFramePr>
            <a:graphicFrameLocks noGrp="1"/>
          </p:cNvGraphicFramePr>
          <p:nvPr>
            <p:extLst>
              <p:ext uri="{D42A27DB-BD31-4B8C-83A1-F6EECF244321}">
                <p14:modId xmlns:p14="http://schemas.microsoft.com/office/powerpoint/2010/main" val="1896800660"/>
              </p:ext>
            </p:extLst>
          </p:nvPr>
        </p:nvGraphicFramePr>
        <p:xfrm>
          <a:off x="290512" y="2152650"/>
          <a:ext cx="8575675" cy="4126234"/>
        </p:xfrm>
        <a:graphic>
          <a:graphicData uri="http://schemas.openxmlformats.org/drawingml/2006/table">
            <a:tbl>
              <a:tblPr firstRow="1" firstCol="1" bandRow="1">
                <a:tableStyleId>{5C22544A-7EE6-4342-B048-85BDC9FD1C3A}</a:tableStyleId>
              </a:tblPr>
              <a:tblGrid>
                <a:gridCol w="3506788"/>
                <a:gridCol w="1155700"/>
                <a:gridCol w="3913187"/>
              </a:tblGrid>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ROOM TYPE</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9D6C6"/>
                    </a:solidFill>
                  </a:tcPr>
                </a:tc>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AREA (SQM)</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9D6C6"/>
                    </a:solid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NUMBER OF ROOMS</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9D6C6"/>
                    </a:solid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DELUXE GARDEN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38100" cmpd="sng">
                      <a:noFill/>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38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38100" cmpd="sng">
                      <a:noFill/>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165</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38100" cmpd="sng">
                      <a:noFill/>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DELUXE POOL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38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59</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PREMIUM ROOM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48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48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PREMIUM ROOM GARDEN VIEW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48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48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DELUXE GARDEN TERRACE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38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36</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DELUXE POOL TERRACE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38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12</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EXECUTIVE SUITE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76</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4</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ea typeface="Calibri"/>
                          <a:cs typeface="Arial" panose="020B0604020202020204" pitchFamily="34" charset="0"/>
                        </a:rPr>
                        <a:t>FAMILY SUITE</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ea typeface="Calibri"/>
                          <a:cs typeface="Arial" panose="020B0604020202020204" pitchFamily="34" charset="0"/>
                        </a:rPr>
                        <a:t>117</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ea typeface="Calibri"/>
                          <a:cs typeface="Arial" panose="020B0604020202020204" pitchFamily="34" charset="0"/>
                        </a:rPr>
                        <a:t>30</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indent="0" algn="l" defTabSz="914354" rtl="0" eaLnBrk="1" fontAlgn="auto" latinLnBrk="0" hangingPunct="1">
                        <a:lnSpc>
                          <a:spcPct val="100000"/>
                        </a:lnSpc>
                        <a:spcBef>
                          <a:spcPts val="0"/>
                        </a:spcBef>
                        <a:spcAft>
                          <a:spcPts val="0"/>
                        </a:spcAft>
                        <a:buClrTx/>
                        <a:buSzTx/>
                        <a:buFontTx/>
                        <a:buNone/>
                        <a:tabLst/>
                        <a:defRPr/>
                      </a:pPr>
                      <a:r>
                        <a:rPr lang="en-US" sz="1200" b="0" dirty="0" smtClean="0">
                          <a:solidFill>
                            <a:srgbClr val="515560"/>
                          </a:solidFill>
                          <a:effectLst/>
                          <a:latin typeface="Arial" panose="020B0604020202020204" pitchFamily="34" charset="0"/>
                          <a:ea typeface="Calibri"/>
                          <a:cs typeface="Arial" panose="020B0604020202020204" pitchFamily="34" charset="0"/>
                        </a:rPr>
                        <a:t>FAMILY SUITE</a:t>
                      </a:r>
                      <a:r>
                        <a:rPr lang="en-US" sz="1200" b="0" baseline="0" dirty="0">
                          <a:solidFill>
                            <a:srgbClr val="515560"/>
                          </a:solidFill>
                          <a:effectLst/>
                          <a:latin typeface="Arial" panose="020B0604020202020204" pitchFamily="34" charset="0"/>
                          <a:ea typeface="Calibri"/>
                          <a:cs typeface="Arial" panose="020B0604020202020204" pitchFamily="34" charset="0"/>
                        </a:rPr>
                        <a:t> </a:t>
                      </a:r>
                      <a:r>
                        <a:rPr lang="en-US" sz="1200" b="0" baseline="0" dirty="0" smtClean="0">
                          <a:solidFill>
                            <a:srgbClr val="515560"/>
                          </a:solidFill>
                          <a:effectLst/>
                          <a:latin typeface="Arial" panose="020B0604020202020204" pitchFamily="34" charset="0"/>
                          <a:ea typeface="Calibri"/>
                          <a:cs typeface="Arial" panose="020B0604020202020204" pitchFamily="34" charset="0"/>
                        </a:rPr>
                        <a:t>POOL TERRACE</a:t>
                      </a:r>
                      <a:endParaRPr lang="en-US" sz="1200" b="0" dirty="0" smtClean="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ea typeface="Calibri"/>
                          <a:cs typeface="Arial" panose="020B0604020202020204" pitchFamily="34" charset="0"/>
                        </a:rPr>
                        <a:t>117</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ea typeface="Calibri"/>
                          <a:cs typeface="Arial" panose="020B0604020202020204" pitchFamily="34" charset="0"/>
                        </a:rPr>
                        <a:t>4</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WESTIN SUITE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76</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12</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2-BEDROOM OCEAN VIEW SUITE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86</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3</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2-BEDROOM WESTIN SUITE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86</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2</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OCEAN VIEW SUITE WITH POOL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88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2</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OCEAN VIEW SUITE</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88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4</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2-BEDROOM RESIDENCE SUITE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114</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3</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PRESIDENTIAL SUITE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172</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1</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172006">
                <a:tc gridSpan="2">
                  <a:txBody>
                    <a:bodyPr/>
                    <a:lstStyle/>
                    <a:p>
                      <a:pPr marL="0" marR="0" algn="r">
                        <a:spcBef>
                          <a:spcPts val="0"/>
                        </a:spcBef>
                        <a:spcAft>
                          <a:spcPts val="0"/>
                        </a:spcAft>
                      </a:pP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hMerge="1">
                  <a:txBody>
                    <a:bodyPr/>
                    <a:lstStyle/>
                    <a:p>
                      <a:endParaRPr lang="en-US"/>
                    </a:p>
                  </a:txBody>
                  <a:tcPr/>
                </a:tc>
                <a:tc>
                  <a:txBody>
                    <a:bodyPr/>
                    <a:lstStyle/>
                    <a:p>
                      <a:pPr marL="0" marR="0" algn="ctr">
                        <a:spcBef>
                          <a:spcPts val="0"/>
                        </a:spcBef>
                        <a:spcAft>
                          <a:spcPts val="0"/>
                        </a:spcAft>
                      </a:pPr>
                      <a:r>
                        <a:rPr lang="en-US" sz="1200" b="1" dirty="0" smtClean="0">
                          <a:solidFill>
                            <a:srgbClr val="515560"/>
                          </a:solidFill>
                          <a:effectLst/>
                          <a:latin typeface="Arial" panose="020B0604020202020204" pitchFamily="34" charset="0"/>
                          <a:cs typeface="Arial" panose="020B0604020202020204" pitchFamily="34" charset="0"/>
                        </a:rPr>
                        <a:t>TOTAL 433</a:t>
                      </a:r>
                      <a:endParaRPr lang="en-US" sz="1200" b="1"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bl>
          </a:graphicData>
        </a:graphic>
      </p:graphicFrame>
    </p:spTree>
    <p:extLst>
      <p:ext uri="{BB962C8B-B14F-4D97-AF65-F5344CB8AC3E}">
        <p14:creationId xmlns:p14="http://schemas.microsoft.com/office/powerpoint/2010/main" val="113679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W:\MARCOMM\02 IMAGE LIBRARY\RESORT PHOTOS\ROOM\Deluxe Room\Deluxe Room.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7303" r="19074"/>
          <a:stretch/>
        </p:blipFill>
        <p:spPr bwMode="auto">
          <a:xfrm>
            <a:off x="3176588" y="712788"/>
            <a:ext cx="5683250" cy="5789612"/>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1"/>
          <p:cNvSpPr>
            <a:spLocks noGrp="1"/>
          </p:cNvSpPr>
          <p:nvPr>
            <p:ph type="sldNum" sz="quarter" idx="12"/>
          </p:nvPr>
        </p:nvSpPr>
        <p:spPr/>
        <p:txBody>
          <a:bodyPr/>
          <a:lstStyle/>
          <a:p>
            <a:fld id="{74971BB6-1E3E-4357-BA67-16A58EFA7BA6}" type="slidenum">
              <a:rPr lang="en-US" smtClean="0"/>
              <a:pPr/>
              <a:t>16</a:t>
            </a:fld>
            <a:endParaRPr lang="en-US"/>
          </a:p>
        </p:txBody>
      </p:sp>
      <p:sp>
        <p:nvSpPr>
          <p:cNvPr id="4" name="Title 3"/>
          <p:cNvSpPr>
            <a:spLocks noGrp="1"/>
          </p:cNvSpPr>
          <p:nvPr>
            <p:ph type="title"/>
          </p:nvPr>
        </p:nvSpPr>
        <p:spPr/>
        <p:txBody>
          <a:bodyPr/>
          <a:lstStyle/>
          <a:p>
            <a:r>
              <a:rPr lang="en-US" dirty="0" smtClean="0"/>
              <a:t>Deluxe Room</a:t>
            </a:r>
            <a:endParaRPr lang="en-US" dirty="0"/>
          </a:p>
        </p:txBody>
      </p:sp>
      <p:sp>
        <p:nvSpPr>
          <p:cNvPr id="2" name="Content Placeholder 1"/>
          <p:cNvSpPr>
            <a:spLocks noGrp="1"/>
          </p:cNvSpPr>
          <p:nvPr>
            <p:ph type="body" sz="quarter" idx="19"/>
          </p:nvPr>
        </p:nvSpPr>
        <p:spPr/>
        <p:txBody>
          <a:bodyPr>
            <a:normAutofit/>
          </a:bodyPr>
          <a:lstStyle/>
          <a:p>
            <a:pPr>
              <a:spcBef>
                <a:spcPct val="0"/>
              </a:spcBef>
              <a:defRPr/>
            </a:pPr>
            <a:r>
              <a:rPr lang="en-US" dirty="0"/>
              <a:t>Modern in all the best ways, the Deluxe Room at our luxurious Bali family resort combines a contemporary décor with local accents to create a restful ambience. Bathed in natural sunlight, this room goes above and beyond standard Nusa </a:t>
            </a:r>
            <a:r>
              <a:rPr lang="en-US" dirty="0" err="1"/>
              <a:t>Dua</a:t>
            </a:r>
            <a:r>
              <a:rPr lang="en-US" dirty="0"/>
              <a:t> accommodation to encourage renewal thanks to our signature Heavenly® Bed and design-driven bathroom. Selected Deluxe Rooms offer spacious terraces with direct pool or garden access. (409 Square Feet / 38 Square Meters). </a:t>
            </a:r>
            <a:endParaRPr lang="en-US" altLang="en-US"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744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74971BB6-1E3E-4357-BA67-16A58EFA7BA6}" type="slidenum">
              <a:rPr lang="en-US" smtClean="0"/>
              <a:pPr/>
              <a:t>17</a:t>
            </a:fld>
            <a:endParaRPr lang="en-US"/>
          </a:p>
        </p:txBody>
      </p:sp>
      <p:sp>
        <p:nvSpPr>
          <p:cNvPr id="4" name="Title 3"/>
          <p:cNvSpPr>
            <a:spLocks noGrp="1"/>
          </p:cNvSpPr>
          <p:nvPr>
            <p:ph type="title"/>
          </p:nvPr>
        </p:nvSpPr>
        <p:spPr/>
        <p:txBody>
          <a:bodyPr/>
          <a:lstStyle/>
          <a:p>
            <a:r>
              <a:rPr lang="en-US" dirty="0" smtClean="0"/>
              <a:t>Premium Room</a:t>
            </a:r>
            <a:endParaRPr lang="en-US" dirty="0"/>
          </a:p>
        </p:txBody>
      </p:sp>
      <p:sp>
        <p:nvSpPr>
          <p:cNvPr id="2" name="Content Placeholder 1"/>
          <p:cNvSpPr>
            <a:spLocks noGrp="1"/>
          </p:cNvSpPr>
          <p:nvPr>
            <p:ph type="body" sz="quarter" idx="19"/>
          </p:nvPr>
        </p:nvSpPr>
        <p:spPr/>
        <p:txBody>
          <a:bodyPr/>
          <a:lstStyle/>
          <a:p>
            <a:pPr>
              <a:spcBef>
                <a:spcPct val="0"/>
              </a:spcBef>
              <a:defRPr/>
            </a:pPr>
            <a:r>
              <a:rPr lang="en-US" dirty="0"/>
              <a:t>The Premium Room has a glass-front balcony to ensure calming views of the resort’s surroundings. Inside, contemporary design by FBEYE International is distinguished by natural touches and Balinese artwork. A marble-topped workstation is fully wired to help you stay connected at all times. A flat screen TV and a refreshment center facilitate relaxing downtime at our Bali Nusa </a:t>
            </a:r>
            <a:r>
              <a:rPr lang="en-US" dirty="0" err="1"/>
              <a:t>Dua</a:t>
            </a:r>
            <a:r>
              <a:rPr lang="en-US" dirty="0"/>
              <a:t> hotel. This room also includes a design-driven bathroom and ample wardrobe space. (517 Square Feet / 48 Square Meters)</a:t>
            </a:r>
            <a:endParaRPr lang="en-US" dirty="0">
              <a:solidFill>
                <a:schemeClr val="bg1"/>
              </a:solidFill>
              <a:latin typeface="Arial" panose="020B0604020202020204" pitchFamily="34" charset="0"/>
              <a:cs typeface="Arial" panose="020B0604020202020204" pitchFamily="34" charset="0"/>
            </a:endParaRPr>
          </a:p>
        </p:txBody>
      </p:sp>
      <p:pic>
        <p:nvPicPr>
          <p:cNvPr id="9" name="Picture 2" descr="W:\MARCOMM\02 IMAGE LIBRARY\RESORT PHOTOS\ROOM\Premium Room\Premium Room - Kingsize Bed.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23221" b="5456"/>
          <a:stretch/>
        </p:blipFill>
        <p:spPr bwMode="auto">
          <a:xfrm>
            <a:off x="3176589" y="685800"/>
            <a:ext cx="5683250" cy="30400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00 RESORT PHOTOS &amp; VIDEOS\LOW RESOLUTION PHOTOS\ROOM\Premium Room\Premium Room - Bathroo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661" r="5548"/>
          <a:stretch/>
        </p:blipFill>
        <p:spPr bwMode="auto">
          <a:xfrm>
            <a:off x="3176589" y="3814763"/>
            <a:ext cx="2804259" cy="24352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Z:\00 PHOTOS\RESORT PHOTOS HIRES\ROOMS\Premium Room - Terrac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656" r="10656"/>
          <a:stretch/>
        </p:blipFill>
        <p:spPr bwMode="auto">
          <a:xfrm>
            <a:off x="6072188" y="3814763"/>
            <a:ext cx="2787651" cy="243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08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74971BB6-1E3E-4357-BA67-16A58EFA7BA6}" type="slidenum">
              <a:rPr lang="en-US" smtClean="0"/>
              <a:pPr/>
              <a:t>18</a:t>
            </a:fld>
            <a:endParaRPr lang="en-US"/>
          </a:p>
        </p:txBody>
      </p:sp>
      <p:sp>
        <p:nvSpPr>
          <p:cNvPr id="4" name="Title 3"/>
          <p:cNvSpPr>
            <a:spLocks noGrp="1"/>
          </p:cNvSpPr>
          <p:nvPr>
            <p:ph type="title"/>
          </p:nvPr>
        </p:nvSpPr>
        <p:spPr/>
        <p:txBody>
          <a:bodyPr/>
          <a:lstStyle/>
          <a:p>
            <a:r>
              <a:rPr lang="en-US" dirty="0" smtClean="0"/>
              <a:t>One-Bedroom Suite</a:t>
            </a:r>
            <a:endParaRPr lang="en-US" dirty="0"/>
          </a:p>
        </p:txBody>
      </p:sp>
      <p:sp>
        <p:nvSpPr>
          <p:cNvPr id="2" name="Content Placeholder 1"/>
          <p:cNvSpPr>
            <a:spLocks noGrp="1"/>
          </p:cNvSpPr>
          <p:nvPr>
            <p:ph type="body" sz="quarter" idx="19"/>
          </p:nvPr>
        </p:nvSpPr>
        <p:spPr/>
        <p:txBody>
          <a:bodyPr/>
          <a:lstStyle/>
          <a:p>
            <a:pPr>
              <a:spcBef>
                <a:spcPct val="0"/>
              </a:spcBef>
              <a:defRPr/>
            </a:pPr>
            <a:r>
              <a:rPr lang="en-US" dirty="0"/>
              <a:t>This luxury category covers both the </a:t>
            </a:r>
            <a:r>
              <a:rPr lang="en-US" b="1" dirty="0"/>
              <a:t>Executive Suite</a:t>
            </a:r>
            <a:r>
              <a:rPr lang="en-US" dirty="0"/>
              <a:t> and </a:t>
            </a:r>
            <a:r>
              <a:rPr lang="en-US" b="1" dirty="0"/>
              <a:t>Westin </a:t>
            </a:r>
            <a:r>
              <a:rPr lang="en-US" b="1" dirty="0" smtClean="0"/>
              <a:t>Suite</a:t>
            </a:r>
            <a:r>
              <a:rPr lang="en-US" dirty="0" smtClean="0"/>
              <a:t>. </a:t>
            </a:r>
            <a:r>
              <a:rPr lang="en-US" dirty="0"/>
              <a:t>Each suite provides plenty of space to ensure your privacy and relaxation. Enjoy garden or pool views from a large balcony, complete with uniquely designed living and dining areas. A separate bedroom with the latest Westin Heavenly Bed® guarantees a good night’s sleep. These attributes have helped us achieve our award-winning status as one of the best family resorts Bali. (818 Square Feet / 76 Square Meters)</a:t>
            </a:r>
            <a:endParaRPr lang="en-US" dirty="0">
              <a:solidFill>
                <a:schemeClr val="bg1"/>
              </a:solidFill>
              <a:latin typeface="Arial" panose="020B0604020202020204" pitchFamily="34" charset="0"/>
              <a:cs typeface="Arial" panose="020B0604020202020204" pitchFamily="34" charset="0"/>
            </a:endParaRPr>
          </a:p>
        </p:txBody>
      </p:sp>
      <p:pic>
        <p:nvPicPr>
          <p:cNvPr id="10" name="Picture 2" descr="W:\MARCOMM\02 IMAGE LIBRARY\RESORT PHOTOS\ROOM\One Bed Room Suite\Westin Suite-Living Room.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0320" b="5455"/>
          <a:stretch/>
        </p:blipFill>
        <p:spPr bwMode="auto">
          <a:xfrm>
            <a:off x="3176588" y="685800"/>
            <a:ext cx="5683250" cy="27375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W:\MARCOMM\02 IMAGE LIBRARY\RESORT PHOTOS\ROOM\One Bed Room Suite\Westin Suite Bedroom.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1902" b="3873"/>
          <a:stretch/>
        </p:blipFill>
        <p:spPr bwMode="auto">
          <a:xfrm>
            <a:off x="3176589" y="3512456"/>
            <a:ext cx="5683249" cy="2737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57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74971BB6-1E3E-4357-BA67-16A58EFA7BA6}" type="slidenum">
              <a:rPr lang="en-US" smtClean="0"/>
              <a:pPr/>
              <a:t>19</a:t>
            </a:fld>
            <a:endParaRPr lang="en-US"/>
          </a:p>
        </p:txBody>
      </p:sp>
      <p:sp>
        <p:nvSpPr>
          <p:cNvPr id="4" name="Title 3"/>
          <p:cNvSpPr>
            <a:spLocks noGrp="1"/>
          </p:cNvSpPr>
          <p:nvPr>
            <p:ph type="title"/>
          </p:nvPr>
        </p:nvSpPr>
        <p:spPr/>
        <p:txBody>
          <a:bodyPr/>
          <a:lstStyle/>
          <a:p>
            <a:r>
              <a:rPr lang="en-US" dirty="0" smtClean="0"/>
              <a:t>Family Suite</a:t>
            </a:r>
            <a:endParaRPr lang="en-US" dirty="0"/>
          </a:p>
        </p:txBody>
      </p:sp>
      <p:sp>
        <p:nvSpPr>
          <p:cNvPr id="2" name="Content Placeholder 1"/>
          <p:cNvSpPr>
            <a:spLocks noGrp="1"/>
          </p:cNvSpPr>
          <p:nvPr>
            <p:ph type="body" sz="quarter" idx="19"/>
          </p:nvPr>
        </p:nvSpPr>
        <p:spPr/>
        <p:txBody>
          <a:bodyPr/>
          <a:lstStyle/>
          <a:p>
            <a:pPr>
              <a:spcBef>
                <a:spcPct val="0"/>
              </a:spcBef>
              <a:defRPr/>
            </a:pPr>
            <a:r>
              <a:rPr lang="en-US" dirty="0"/>
              <a:t>Our expansive Family Suite is designed to make traveling with kids a whole lot easier. This Bali family accommodation category comes with two private bedrooms and a separate living area. There’s plenty of space for everyone to relax and recharge after a fun day out in the tropics. The suite even features </a:t>
            </a:r>
            <a:r>
              <a:rPr lang="en-US" dirty="0" smtClean="0"/>
              <a:t>assorted </a:t>
            </a:r>
            <a:r>
              <a:rPr lang="en-US" dirty="0"/>
              <a:t>board games to keep youngsters entertained for hours. A daybed in the kid’s room is large enough to sleep an adult. (1,259 Square Feet / 117 Square Meters)</a:t>
            </a:r>
            <a:endParaRPr lang="en-US" dirty="0">
              <a:solidFill>
                <a:schemeClr val="bg1"/>
              </a:solidFill>
              <a:latin typeface="Arial" panose="020B0604020202020204" pitchFamily="34" charset="0"/>
              <a:cs typeface="Arial" panose="020B0604020202020204" pitchFamily="34" charset="0"/>
            </a:endParaRPr>
          </a:p>
        </p:txBody>
      </p:sp>
      <p:pic>
        <p:nvPicPr>
          <p:cNvPr id="13" name="Picture 3" descr="W:\MARCOMM\02 IMAGE LIBRARY\RESORT PHOTOS\ROOM\Family Suite\Family Suite Children Bedroom.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26929" b="8846"/>
          <a:stretch/>
        </p:blipFill>
        <p:spPr bwMode="auto">
          <a:xfrm>
            <a:off x="3176588" y="712788"/>
            <a:ext cx="5683248" cy="273753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00 RESORT PHOTOS &amp; VIDEOS\LOW RESOLUTION PHOTOS\ROOM\Family Suite\Family Suite Living Room.jpg"/>
          <p:cNvPicPr>
            <a:picLocks noChangeAspect="1" noChangeArrowheads="1"/>
          </p:cNvPicPr>
          <p:nvPr/>
        </p:nvPicPr>
        <p:blipFill rotWithShape="1">
          <a:blip r:embed="rId3">
            <a:extLst>
              <a:ext uri="{28A0092B-C50C-407E-A947-70E740481C1C}">
                <a14:useLocalDpi xmlns:a14="http://schemas.microsoft.com/office/drawing/2010/main" val="0"/>
              </a:ext>
            </a:extLst>
          </a:blip>
          <a:srcRect t="25095" b="5254"/>
          <a:stretch/>
        </p:blipFill>
        <p:spPr bwMode="auto">
          <a:xfrm>
            <a:off x="3176588" y="3555999"/>
            <a:ext cx="5683248" cy="2693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64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W:\00 RESORT COLLATERALS\MAPS\South Bali Map.jpg"/>
          <p:cNvPicPr>
            <a:picLocks noChangeAspect="1" noChangeArrowheads="1"/>
          </p:cNvPicPr>
          <p:nvPr/>
        </p:nvPicPr>
        <p:blipFill rotWithShape="1">
          <a:blip r:embed="rId2">
            <a:extLst>
              <a:ext uri="{28A0092B-C50C-407E-A947-70E740481C1C}">
                <a14:useLocalDpi xmlns:a14="http://schemas.microsoft.com/office/drawing/2010/main" val="0"/>
              </a:ext>
            </a:extLst>
          </a:blip>
          <a:srcRect l="1683" t="2888" r="3108" b="9404"/>
          <a:stretch/>
        </p:blipFill>
        <p:spPr bwMode="auto">
          <a:xfrm>
            <a:off x="284163" y="664262"/>
            <a:ext cx="8575676" cy="558572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74971BB6-1E3E-4357-BA67-16A58EFA7BA6}" type="slidenum">
              <a:rPr lang="en-US" smtClean="0"/>
              <a:pPr/>
              <a:t>2</a:t>
            </a:fld>
            <a:endParaRPr lang="en-US"/>
          </a:p>
        </p:txBody>
      </p:sp>
      <p:sp>
        <p:nvSpPr>
          <p:cNvPr id="6" name="Title 5"/>
          <p:cNvSpPr>
            <a:spLocks noGrp="1"/>
          </p:cNvSpPr>
          <p:nvPr>
            <p:ph type="title"/>
          </p:nvPr>
        </p:nvSpPr>
        <p:spPr>
          <a:xfrm>
            <a:off x="250018" y="598177"/>
            <a:ext cx="8475345" cy="488239"/>
          </a:xfrm>
        </p:spPr>
        <p:txBody>
          <a:bodyPr/>
          <a:lstStyle/>
          <a:p>
            <a:r>
              <a:rPr lang="en-US" dirty="0" smtClean="0"/>
              <a:t>Location</a:t>
            </a:r>
            <a:endParaRPr lang="en-US" dirty="0"/>
          </a:p>
        </p:txBody>
      </p:sp>
    </p:spTree>
    <p:extLst>
      <p:ext uri="{BB962C8B-B14F-4D97-AF65-F5344CB8AC3E}">
        <p14:creationId xmlns:p14="http://schemas.microsoft.com/office/powerpoint/2010/main" val="229209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74971BB6-1E3E-4357-BA67-16A58EFA7BA6}" type="slidenum">
              <a:rPr lang="en-US" smtClean="0"/>
              <a:pPr/>
              <a:t>20</a:t>
            </a:fld>
            <a:endParaRPr lang="en-US"/>
          </a:p>
        </p:txBody>
      </p:sp>
      <p:sp>
        <p:nvSpPr>
          <p:cNvPr id="4" name="Title 3"/>
          <p:cNvSpPr>
            <a:spLocks noGrp="1"/>
          </p:cNvSpPr>
          <p:nvPr>
            <p:ph type="title"/>
          </p:nvPr>
        </p:nvSpPr>
        <p:spPr/>
        <p:txBody>
          <a:bodyPr/>
          <a:lstStyle/>
          <a:p>
            <a:r>
              <a:rPr lang="en-US" dirty="0" smtClean="0"/>
              <a:t>Ocean View Suite</a:t>
            </a:r>
            <a:endParaRPr lang="en-US" dirty="0"/>
          </a:p>
        </p:txBody>
      </p:sp>
      <p:sp>
        <p:nvSpPr>
          <p:cNvPr id="2" name="Content Placeholder 1"/>
          <p:cNvSpPr>
            <a:spLocks noGrp="1"/>
          </p:cNvSpPr>
          <p:nvPr>
            <p:ph type="body" sz="quarter" idx="19"/>
          </p:nvPr>
        </p:nvSpPr>
        <p:spPr/>
        <p:txBody>
          <a:bodyPr/>
          <a:lstStyle/>
          <a:p>
            <a:pPr>
              <a:spcBef>
                <a:spcPct val="0"/>
              </a:spcBef>
              <a:defRPr/>
            </a:pPr>
            <a:r>
              <a:rPr lang="en-US" dirty="0"/>
              <a:t>For a revitalizing Bali beach resort experience, maximize your downtime in a spacious Ocean View Suite. It comes complete with an inviting living room and dining area, as well as an oversized balcony </a:t>
            </a:r>
            <a:r>
              <a:rPr lang="en-US" dirty="0" smtClean="0"/>
              <a:t>or private pool that </a:t>
            </a:r>
            <a:r>
              <a:rPr lang="en-US" dirty="0"/>
              <a:t>takes in the natural beauty of the Indian </a:t>
            </a:r>
            <a:r>
              <a:rPr lang="en-US" dirty="0" smtClean="0"/>
              <a:t>Ocean. </a:t>
            </a:r>
            <a:r>
              <a:rPr lang="en-US" dirty="0"/>
              <a:t>This category promises in-room indulgence that is quite unique to our Nusa </a:t>
            </a:r>
            <a:r>
              <a:rPr lang="en-US" dirty="0" err="1"/>
              <a:t>Dua</a:t>
            </a:r>
            <a:r>
              <a:rPr lang="en-US" dirty="0"/>
              <a:t> hotel. Meanwhile, the separate bedroom with its signature Heavenly Bed® guarantees a rejuvenating night’s sleep. (926 Square Feet / 86 Square Meters)</a:t>
            </a:r>
            <a:endParaRPr lang="en-US" dirty="0">
              <a:solidFill>
                <a:schemeClr val="bg1"/>
              </a:solidFill>
              <a:latin typeface="Arial" panose="020B0604020202020204" pitchFamily="34" charset="0"/>
              <a:cs typeface="Arial" panose="020B0604020202020204" pitchFamily="34" charset="0"/>
            </a:endParaRPr>
          </a:p>
        </p:txBody>
      </p:sp>
      <p:pic>
        <p:nvPicPr>
          <p:cNvPr id="3074" name="Picture 2" descr="W:\00 RESORT PHOTOS &amp; VIDEOS\HIGH RESOLUTION PHOTOS\ROOMS\Living room of 2-bedroom Ocean View Suit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389" b="2352"/>
          <a:stretch/>
        </p:blipFill>
        <p:spPr bwMode="auto">
          <a:xfrm>
            <a:off x="3176587" y="685800"/>
            <a:ext cx="5683250" cy="273753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W:\00 RESORT PHOTOS &amp; VIDEOS\HIGH RESOLUTION PHOTOS\ROOMS\Living area of Ocean View Suite with pool.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4490" b="10901"/>
          <a:stretch/>
        </p:blipFill>
        <p:spPr bwMode="auto">
          <a:xfrm>
            <a:off x="3176588" y="3512456"/>
            <a:ext cx="5683249" cy="287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30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74971BB6-1E3E-4357-BA67-16A58EFA7BA6}" type="slidenum">
              <a:rPr lang="en-US" smtClean="0"/>
              <a:pPr/>
              <a:t>21</a:t>
            </a:fld>
            <a:endParaRPr lang="en-US"/>
          </a:p>
        </p:txBody>
      </p:sp>
      <p:sp>
        <p:nvSpPr>
          <p:cNvPr id="4" name="Title 3"/>
          <p:cNvSpPr>
            <a:spLocks noGrp="1"/>
          </p:cNvSpPr>
          <p:nvPr>
            <p:ph type="title"/>
          </p:nvPr>
        </p:nvSpPr>
        <p:spPr/>
        <p:txBody>
          <a:bodyPr/>
          <a:lstStyle/>
          <a:p>
            <a:r>
              <a:rPr lang="en-US" dirty="0" smtClean="0"/>
              <a:t>Two-Bedroom Suite</a:t>
            </a:r>
            <a:endParaRPr lang="en-US" dirty="0"/>
          </a:p>
        </p:txBody>
      </p:sp>
      <p:sp>
        <p:nvSpPr>
          <p:cNvPr id="2" name="Content Placeholder 1"/>
          <p:cNvSpPr>
            <a:spLocks noGrp="1"/>
          </p:cNvSpPr>
          <p:nvPr>
            <p:ph type="body" sz="quarter" idx="19"/>
          </p:nvPr>
        </p:nvSpPr>
        <p:spPr/>
        <p:txBody>
          <a:bodyPr/>
          <a:lstStyle/>
          <a:p>
            <a:pPr>
              <a:spcBef>
                <a:spcPct val="0"/>
              </a:spcBef>
              <a:defRPr/>
            </a:pPr>
            <a:r>
              <a:rPr lang="en-US" dirty="0" smtClean="0"/>
              <a:t>Whether you are traveling with teenage children or adult friends, the Two-Bedroom Suite offered by our Nusa </a:t>
            </a:r>
            <a:r>
              <a:rPr lang="en-US" dirty="0" err="1" smtClean="0"/>
              <a:t>Dua</a:t>
            </a:r>
            <a:r>
              <a:rPr lang="en-US" dirty="0" smtClean="0"/>
              <a:t> resort is an ideal choice to be connected and still maintain your privacy. Gather in the expansive living room where there is space for everyone to unwind. Both bedrooms have a refreshing décor with a Heavenly Bed® and design-driven bathroom for essential relaxation. Each luxury suite category offers either Indian Ocean or garden views..</a:t>
            </a:r>
          </a:p>
          <a:p>
            <a:pPr>
              <a:spcBef>
                <a:spcPct val="0"/>
              </a:spcBef>
              <a:defRPr/>
            </a:pPr>
            <a:endParaRPr lang="en-US" dirty="0"/>
          </a:p>
          <a:p>
            <a:pPr marL="171450" indent="-171450">
              <a:spcBef>
                <a:spcPct val="0"/>
              </a:spcBef>
              <a:buFont typeface="Arial" panose="020B0604020202020204" pitchFamily="34" charset="0"/>
              <a:buChar char="•"/>
              <a:defRPr/>
            </a:pPr>
            <a:r>
              <a:rPr lang="en-US" b="1" dirty="0" smtClean="0"/>
              <a:t>2-Bedroom Ocean View Suite </a:t>
            </a:r>
            <a:r>
              <a:rPr lang="en-US" dirty="0" smtClean="0"/>
              <a:t>– </a:t>
            </a:r>
            <a:br>
              <a:rPr lang="en-US" dirty="0" smtClean="0"/>
            </a:br>
            <a:r>
              <a:rPr lang="en-US" dirty="0" smtClean="0"/>
              <a:t>86 </a:t>
            </a:r>
            <a:r>
              <a:rPr lang="en-US" dirty="0"/>
              <a:t>s</a:t>
            </a:r>
            <a:r>
              <a:rPr lang="en-US" dirty="0" smtClean="0"/>
              <a:t>quare meters</a:t>
            </a:r>
          </a:p>
          <a:p>
            <a:pPr marL="171450" indent="-171450">
              <a:spcBef>
                <a:spcPct val="0"/>
              </a:spcBef>
              <a:buFont typeface="Arial" panose="020B0604020202020204" pitchFamily="34" charset="0"/>
              <a:buChar char="•"/>
              <a:defRPr/>
            </a:pPr>
            <a:r>
              <a:rPr lang="en-US" b="1" dirty="0" smtClean="0"/>
              <a:t>2-bedroom Residence Suite </a:t>
            </a:r>
            <a:r>
              <a:rPr lang="en-US" dirty="0" smtClean="0"/>
              <a:t>– </a:t>
            </a:r>
            <a:br>
              <a:rPr lang="en-US" dirty="0" smtClean="0"/>
            </a:br>
            <a:r>
              <a:rPr lang="en-US" dirty="0" smtClean="0"/>
              <a:t>144 </a:t>
            </a:r>
            <a:r>
              <a:rPr lang="en-US" dirty="0"/>
              <a:t>square meters</a:t>
            </a:r>
          </a:p>
          <a:p>
            <a:pPr marL="171450" indent="-171450">
              <a:spcBef>
                <a:spcPct val="0"/>
              </a:spcBef>
              <a:buFont typeface="Arial" panose="020B0604020202020204" pitchFamily="34" charset="0"/>
              <a:buChar char="•"/>
              <a:defRPr/>
            </a:pPr>
            <a:r>
              <a:rPr lang="en-US" b="1" dirty="0" smtClean="0"/>
              <a:t>2-Bedroom Presidential Suite </a:t>
            </a:r>
            <a:r>
              <a:rPr lang="en-US" dirty="0" smtClean="0"/>
              <a:t>- 117 </a:t>
            </a:r>
            <a:r>
              <a:rPr lang="en-US" dirty="0"/>
              <a:t>square meters</a:t>
            </a:r>
          </a:p>
        </p:txBody>
      </p:sp>
      <p:pic>
        <p:nvPicPr>
          <p:cNvPr id="4099" name="Picture 3" descr="W:\00 RESORT PHOTOS &amp; VIDEOS\HIGH RESOLUTION PHOTOS\ROOMS\2-bedroom Ocean View Suite Livi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515" r="17347"/>
          <a:stretch/>
        </p:blipFill>
        <p:spPr bwMode="auto">
          <a:xfrm>
            <a:off x="3176588" y="712788"/>
            <a:ext cx="5683250" cy="5558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98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W:\MARCOMM\02 IMAGE LIBRARY\RESORT PHOTOS\ROOM\Premium Room\Resident Suite - Living Room.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74971BB6-1E3E-4357-BA67-16A58EFA7BA6}" type="slidenum">
              <a:rPr lang="en-US" smtClean="0"/>
              <a:pPr/>
              <a:t>22</a:t>
            </a:fld>
            <a:endParaRPr lang="en-US"/>
          </a:p>
        </p:txBody>
      </p:sp>
      <p:sp>
        <p:nvSpPr>
          <p:cNvPr id="10" name="Text Placeholder 9"/>
          <p:cNvSpPr>
            <a:spLocks noGrp="1"/>
          </p:cNvSpPr>
          <p:nvPr>
            <p:ph type="body" sz="quarter" idx="18"/>
          </p:nvPr>
        </p:nvSpPr>
        <p:spPr>
          <a:xfrm>
            <a:off x="-2" y="5721974"/>
            <a:ext cx="3352802" cy="342864"/>
          </a:xfrm>
        </p:spPr>
        <p:txBody>
          <a:bodyPr/>
          <a:lstStyle/>
          <a:p>
            <a:r>
              <a:rPr lang="en-US" dirty="0"/>
              <a:t>2-BEDROOM RESIDENCE </a:t>
            </a:r>
            <a:r>
              <a:rPr lang="en-US" dirty="0" smtClean="0"/>
              <a:t>SUITE – Living Room</a:t>
            </a:r>
            <a:endParaRPr lang="en-US" dirty="0"/>
          </a:p>
        </p:txBody>
      </p:sp>
      <p:sp>
        <p:nvSpPr>
          <p:cNvPr id="11" name="TextBox 10"/>
          <p:cNvSpPr txBox="1"/>
          <p:nvPr/>
        </p:nvSpPr>
        <p:spPr bwMode="gray">
          <a:xfrm>
            <a:off x="195828" y="6480047"/>
            <a:ext cx="8447639" cy="180356"/>
          </a:xfrm>
          <a:prstGeom prst="rect">
            <a:avLst/>
          </a:prstGeom>
          <a:noFill/>
        </p:spPr>
        <p:txBody>
          <a:bodyPr wrap="square" lIns="102413" tIns="51206" rIns="102413" bIns="51206" rtlCol="0">
            <a:spAutoFit/>
          </a:bodyPr>
          <a:lstStyle/>
          <a:p>
            <a:pPr defTabSz="1024128">
              <a:defRPr/>
            </a:pPr>
            <a:r>
              <a:rPr lang="en-US" sz="500" kern="500" spc="7" dirty="0">
                <a:solidFill>
                  <a:schemeClr val="tx2"/>
                </a:solidFill>
                <a:latin typeface="Arial"/>
                <a:cs typeface="Arial"/>
              </a:rPr>
              <a:t>©2015 Starwood Hotels &amp; Resorts Worldwide, Inc. All Rights Reserved. For internal use only. CONFIDENTIAL &amp; PROPRIETARY – May not be reproduced, disclosed or distributed without the express written permission of Starwood Hotels &amp; Resorts Worldwide, Inc.</a:t>
            </a:r>
          </a:p>
        </p:txBody>
      </p:sp>
    </p:spTree>
    <p:extLst>
      <p:ext uri="{BB962C8B-B14F-4D97-AF65-F5344CB8AC3E}">
        <p14:creationId xmlns:p14="http://schemas.microsoft.com/office/powerpoint/2010/main" val="225055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W:\MARCOMM\02 IMAGE LIBRARY\RESORT PHOTOS\ROOM\Premium Room\Resident Suite - Bedroom.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74971BB6-1E3E-4357-BA67-16A58EFA7BA6}" type="slidenum">
              <a:rPr lang="en-US" smtClean="0"/>
              <a:pPr/>
              <a:t>23</a:t>
            </a:fld>
            <a:endParaRPr lang="en-US"/>
          </a:p>
        </p:txBody>
      </p:sp>
      <p:sp>
        <p:nvSpPr>
          <p:cNvPr id="10" name="Text Placeholder 9"/>
          <p:cNvSpPr>
            <a:spLocks noGrp="1"/>
          </p:cNvSpPr>
          <p:nvPr>
            <p:ph type="body" sz="quarter" idx="18"/>
          </p:nvPr>
        </p:nvSpPr>
        <p:spPr>
          <a:xfrm>
            <a:off x="-2" y="5667393"/>
            <a:ext cx="3176589" cy="342864"/>
          </a:xfrm>
        </p:spPr>
        <p:txBody>
          <a:bodyPr/>
          <a:lstStyle/>
          <a:p>
            <a:r>
              <a:rPr lang="en-US" dirty="0"/>
              <a:t>2-BEDROOM RESIDENCE </a:t>
            </a:r>
            <a:r>
              <a:rPr lang="en-US" dirty="0" smtClean="0"/>
              <a:t>SUITE</a:t>
            </a:r>
            <a:endParaRPr lang="en-US" dirty="0"/>
          </a:p>
        </p:txBody>
      </p:sp>
      <p:sp>
        <p:nvSpPr>
          <p:cNvPr id="11" name="TextBox 10"/>
          <p:cNvSpPr txBox="1"/>
          <p:nvPr/>
        </p:nvSpPr>
        <p:spPr bwMode="gray">
          <a:xfrm>
            <a:off x="195828" y="6480047"/>
            <a:ext cx="8447639" cy="180356"/>
          </a:xfrm>
          <a:prstGeom prst="rect">
            <a:avLst/>
          </a:prstGeom>
          <a:noFill/>
        </p:spPr>
        <p:txBody>
          <a:bodyPr wrap="square" lIns="102413" tIns="51206" rIns="102413" bIns="51206" rtlCol="0">
            <a:spAutoFit/>
          </a:bodyPr>
          <a:lstStyle/>
          <a:p>
            <a:pPr defTabSz="1024128">
              <a:defRPr/>
            </a:pPr>
            <a:r>
              <a:rPr lang="en-US" sz="500" kern="500" spc="7" dirty="0">
                <a:solidFill>
                  <a:schemeClr val="tx2"/>
                </a:solidFill>
                <a:latin typeface="Arial"/>
                <a:cs typeface="Arial"/>
              </a:rPr>
              <a:t>©2015 Starwood Hotels &amp; Resorts Worldwide, Inc. All Rights Reserved. For internal use only. CONFIDENTIAL &amp; PROPRIETARY – May not be reproduced, disclosed or distributed without the express written permission of Starwood Hotels &amp; Resorts Worldwide, Inc.</a:t>
            </a:r>
          </a:p>
        </p:txBody>
      </p:sp>
    </p:spTree>
    <p:extLst>
      <p:ext uri="{BB962C8B-B14F-4D97-AF65-F5344CB8AC3E}">
        <p14:creationId xmlns:p14="http://schemas.microsoft.com/office/powerpoint/2010/main" val="197008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4971BB6-1E3E-4357-BA67-16A58EFA7BA6}" type="slidenum">
              <a:rPr lang="en-US" smtClean="0"/>
              <a:pPr/>
              <a:t>24</a:t>
            </a:fld>
            <a:endParaRPr lang="en-US"/>
          </a:p>
        </p:txBody>
      </p:sp>
      <p:sp>
        <p:nvSpPr>
          <p:cNvPr id="6" name="Title 5"/>
          <p:cNvSpPr>
            <a:spLocks noGrp="1"/>
          </p:cNvSpPr>
          <p:nvPr>
            <p:ph type="title"/>
          </p:nvPr>
        </p:nvSpPr>
        <p:spPr/>
        <p:txBody>
          <a:bodyPr/>
          <a:lstStyle/>
          <a:p>
            <a:r>
              <a:rPr lang="en-US" dirty="0"/>
              <a:t>Room categories ROH and suites</a:t>
            </a:r>
          </a:p>
        </p:txBody>
      </p:sp>
      <p:graphicFrame>
        <p:nvGraphicFramePr>
          <p:cNvPr id="5" name="Table 4"/>
          <p:cNvGraphicFramePr>
            <a:graphicFrameLocks noGrp="1"/>
          </p:cNvGraphicFramePr>
          <p:nvPr>
            <p:extLst>
              <p:ext uri="{D42A27DB-BD31-4B8C-83A1-F6EECF244321}">
                <p14:modId xmlns:p14="http://schemas.microsoft.com/office/powerpoint/2010/main" val="611825213"/>
              </p:ext>
            </p:extLst>
          </p:nvPr>
        </p:nvGraphicFramePr>
        <p:xfrm>
          <a:off x="290512" y="2152650"/>
          <a:ext cx="8575675" cy="4126234"/>
        </p:xfrm>
        <a:graphic>
          <a:graphicData uri="http://schemas.openxmlformats.org/drawingml/2006/table">
            <a:tbl>
              <a:tblPr firstRow="1" firstCol="1" bandRow="1">
                <a:tableStyleId>{5C22544A-7EE6-4342-B048-85BDC9FD1C3A}</a:tableStyleId>
              </a:tblPr>
              <a:tblGrid>
                <a:gridCol w="3506788"/>
                <a:gridCol w="1155700"/>
                <a:gridCol w="3913187"/>
              </a:tblGrid>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ROOM TYPE</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9D6C6"/>
                    </a:solidFill>
                  </a:tcPr>
                </a:tc>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AREA (SQM)</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9D6C6"/>
                    </a:solid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NUMBER OF ROOMS</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9D6C6"/>
                    </a:solid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DELUXE GARDEN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38100" cmpd="sng">
                      <a:noFill/>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38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38100" cmpd="sng">
                      <a:noFill/>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165</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38100" cmpd="sng">
                      <a:noFill/>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DELUXE POOL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38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59</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PREMIUM ROOM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48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48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PREMIUM ROOM GARDEN VIEW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48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48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DELUXE GARDEN TERRACE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38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36</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DELUXE POOL TERRACE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38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12</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EXECUTIVE SUITE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76</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4</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ea typeface="Calibri"/>
                          <a:cs typeface="Arial" panose="020B0604020202020204" pitchFamily="34" charset="0"/>
                        </a:rPr>
                        <a:t>FAMILY SUITE</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ea typeface="Calibri"/>
                          <a:cs typeface="Arial" panose="020B0604020202020204" pitchFamily="34" charset="0"/>
                        </a:rPr>
                        <a:t>117</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ea typeface="Calibri"/>
                          <a:cs typeface="Arial" panose="020B0604020202020204" pitchFamily="34" charset="0"/>
                        </a:rPr>
                        <a:t>30</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indent="0" algn="l" defTabSz="914354" rtl="0" eaLnBrk="1" fontAlgn="auto" latinLnBrk="0" hangingPunct="1">
                        <a:lnSpc>
                          <a:spcPct val="100000"/>
                        </a:lnSpc>
                        <a:spcBef>
                          <a:spcPts val="0"/>
                        </a:spcBef>
                        <a:spcAft>
                          <a:spcPts val="0"/>
                        </a:spcAft>
                        <a:buClrTx/>
                        <a:buSzTx/>
                        <a:buFontTx/>
                        <a:buNone/>
                        <a:tabLst/>
                        <a:defRPr/>
                      </a:pPr>
                      <a:r>
                        <a:rPr lang="en-US" sz="1200" b="0" dirty="0" smtClean="0">
                          <a:solidFill>
                            <a:srgbClr val="515560"/>
                          </a:solidFill>
                          <a:effectLst/>
                          <a:latin typeface="Arial" panose="020B0604020202020204" pitchFamily="34" charset="0"/>
                          <a:ea typeface="Calibri"/>
                          <a:cs typeface="Arial" panose="020B0604020202020204" pitchFamily="34" charset="0"/>
                        </a:rPr>
                        <a:t>FAMILY SUITE</a:t>
                      </a:r>
                      <a:r>
                        <a:rPr lang="en-US" sz="1200" b="0" baseline="0" dirty="0">
                          <a:solidFill>
                            <a:srgbClr val="515560"/>
                          </a:solidFill>
                          <a:effectLst/>
                          <a:latin typeface="Arial" panose="020B0604020202020204" pitchFamily="34" charset="0"/>
                          <a:ea typeface="Calibri"/>
                          <a:cs typeface="Arial" panose="020B0604020202020204" pitchFamily="34" charset="0"/>
                        </a:rPr>
                        <a:t> </a:t>
                      </a:r>
                      <a:r>
                        <a:rPr lang="en-US" sz="1200" b="0" baseline="0" dirty="0" smtClean="0">
                          <a:solidFill>
                            <a:srgbClr val="515560"/>
                          </a:solidFill>
                          <a:effectLst/>
                          <a:latin typeface="Arial" panose="020B0604020202020204" pitchFamily="34" charset="0"/>
                          <a:ea typeface="Calibri"/>
                          <a:cs typeface="Arial" panose="020B0604020202020204" pitchFamily="34" charset="0"/>
                        </a:rPr>
                        <a:t>POOL TERRACE</a:t>
                      </a:r>
                      <a:endParaRPr lang="en-US" sz="1200" b="0" dirty="0" smtClean="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ea typeface="Calibri"/>
                          <a:cs typeface="Arial" panose="020B0604020202020204" pitchFamily="34" charset="0"/>
                        </a:rPr>
                        <a:t>117</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ea typeface="Calibri"/>
                          <a:cs typeface="Arial" panose="020B0604020202020204" pitchFamily="34" charset="0"/>
                        </a:rPr>
                        <a:t>4</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WESTIN SUITE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76</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12</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2-BEDROOM OCEAN VIEW SUITE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86</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3</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2-BEDROOM WESTIN SUITE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86</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2</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OCEAN VIEW SUITE WITH POOL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88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2</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OCEAN VIEW SUITE</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88</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4</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2-BEDROOM RESIDENCE SUITE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114</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3</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231962">
                <a:tc>
                  <a:txBody>
                    <a:bodyPr/>
                    <a:lstStyle/>
                    <a:p>
                      <a:pPr marL="0" marR="0">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PRESIDENTIAL SUITE </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172</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0" dirty="0" smtClean="0">
                          <a:solidFill>
                            <a:srgbClr val="515560"/>
                          </a:solidFill>
                          <a:effectLst/>
                          <a:latin typeface="Arial" panose="020B0604020202020204" pitchFamily="34" charset="0"/>
                          <a:cs typeface="Arial" panose="020B0604020202020204" pitchFamily="34" charset="0"/>
                        </a:rPr>
                        <a:t>1</a:t>
                      </a: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noFill/>
                  </a:tcPr>
                </a:tc>
              </a:tr>
              <a:tr h="172006">
                <a:tc gridSpan="2">
                  <a:txBody>
                    <a:bodyPr/>
                    <a:lstStyle/>
                    <a:p>
                      <a:pPr marL="0" marR="0" algn="r">
                        <a:spcBef>
                          <a:spcPts val="0"/>
                        </a:spcBef>
                        <a:spcAft>
                          <a:spcPts val="0"/>
                        </a:spcAft>
                      </a:pPr>
                      <a:endParaRPr lang="en-US" sz="1200" b="0"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hMerge="1">
                  <a:txBody>
                    <a:bodyPr/>
                    <a:lstStyle/>
                    <a:p>
                      <a:endParaRPr lang="en-US"/>
                    </a:p>
                  </a:txBody>
                  <a:tcPr/>
                </a:tc>
                <a:tc>
                  <a:txBody>
                    <a:bodyPr/>
                    <a:lstStyle/>
                    <a:p>
                      <a:pPr marL="0" marR="0" algn="ctr">
                        <a:spcBef>
                          <a:spcPts val="0"/>
                        </a:spcBef>
                        <a:spcAft>
                          <a:spcPts val="0"/>
                        </a:spcAft>
                      </a:pPr>
                      <a:r>
                        <a:rPr lang="en-US" sz="1200" b="1" dirty="0" smtClean="0">
                          <a:solidFill>
                            <a:srgbClr val="515560"/>
                          </a:solidFill>
                          <a:effectLst/>
                          <a:latin typeface="Arial" panose="020B0604020202020204" pitchFamily="34" charset="0"/>
                          <a:cs typeface="Arial" panose="020B0604020202020204" pitchFamily="34" charset="0"/>
                        </a:rPr>
                        <a:t>TOTAL 433</a:t>
                      </a:r>
                      <a:endParaRPr lang="en-US" sz="1200" b="1" dirty="0">
                        <a:solidFill>
                          <a:srgbClr val="515560"/>
                        </a:solidFill>
                        <a:effectLst/>
                        <a:latin typeface="Arial" panose="020B0604020202020204" pitchFamily="34" charset="0"/>
                        <a:ea typeface="Calibri"/>
                        <a:cs typeface="Arial" panose="020B0604020202020204" pitchFamily="34" charset="0"/>
                      </a:endParaRPr>
                    </a:p>
                  </a:txBody>
                  <a:tcPr marL="64502" marR="64502" marT="0" marB="0">
                    <a:lnL w="12700" cmpd="sng">
                      <a:noFill/>
                    </a:lnL>
                    <a:lnR w="12700" cmpd="sng">
                      <a:noFill/>
                    </a:lnR>
                    <a:lnT w="6350" cap="flat" cmpd="sng" algn="ctr">
                      <a:solidFill>
                        <a:srgbClr val="515560"/>
                      </a:solidFill>
                      <a:prstDash val="solid"/>
                      <a:round/>
                      <a:headEnd type="none" w="med" len="med"/>
                      <a:tailEnd type="none" w="med" len="med"/>
                    </a:lnT>
                    <a:lnB w="6350" cap="flat" cmpd="sng" algn="ctr">
                      <a:solidFill>
                        <a:srgbClr val="515560"/>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bl>
          </a:graphicData>
        </a:graphic>
      </p:graphicFrame>
    </p:spTree>
    <p:extLst>
      <p:ext uri="{BB962C8B-B14F-4D97-AF65-F5344CB8AC3E}">
        <p14:creationId xmlns:p14="http://schemas.microsoft.com/office/powerpoint/2010/main" val="29699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descr="W:\MARCOMM\02 IMAGE LIBRARY\RESORT PHOTOS\DINING &amp; BARS\Restaurant\SEASONAL TASTES\Seasonal Tastes Kids Ar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6589" y="4483327"/>
            <a:ext cx="2667080" cy="17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W:\MARCOMM\02 IMAGE LIBRARY\RESORT PHOTOS\DINING &amp; BARS\Restaurant\SEASONAL TASTES\Seasonal Tastes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0869" y="4484132"/>
            <a:ext cx="2968969" cy="1765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1"/>
          <p:cNvSpPr>
            <a:spLocks noGrp="1"/>
          </p:cNvSpPr>
          <p:nvPr>
            <p:ph type="sldNum" sz="quarter" idx="12"/>
          </p:nvPr>
        </p:nvSpPr>
        <p:spPr/>
        <p:txBody>
          <a:bodyPr/>
          <a:lstStyle/>
          <a:p>
            <a:fld id="{74971BB6-1E3E-4357-BA67-16A58EFA7BA6}" type="slidenum">
              <a:rPr lang="en-US" smtClean="0"/>
              <a:pPr/>
              <a:t>25</a:t>
            </a:fld>
            <a:endParaRPr lang="en-US"/>
          </a:p>
        </p:txBody>
      </p:sp>
      <p:sp>
        <p:nvSpPr>
          <p:cNvPr id="4" name="Title 3"/>
          <p:cNvSpPr>
            <a:spLocks noGrp="1"/>
          </p:cNvSpPr>
          <p:nvPr>
            <p:ph type="title"/>
          </p:nvPr>
        </p:nvSpPr>
        <p:spPr/>
        <p:txBody>
          <a:bodyPr>
            <a:normAutofit/>
          </a:bodyPr>
          <a:lstStyle/>
          <a:p>
            <a:r>
              <a:rPr lang="en-US" sz="2000" dirty="0" smtClean="0"/>
              <a:t>Seasonal Tastes </a:t>
            </a:r>
            <a:br>
              <a:rPr lang="en-US" sz="2000" dirty="0" smtClean="0"/>
            </a:br>
            <a:r>
              <a:rPr lang="en-US" sz="2000" dirty="0" smtClean="0"/>
              <a:t>All Day Dining Restaurant</a:t>
            </a:r>
            <a:endParaRPr lang="en-US" sz="2000" dirty="0"/>
          </a:p>
        </p:txBody>
      </p:sp>
      <p:sp>
        <p:nvSpPr>
          <p:cNvPr id="2" name="Content Placeholder 1"/>
          <p:cNvSpPr>
            <a:spLocks noGrp="1"/>
          </p:cNvSpPr>
          <p:nvPr>
            <p:ph type="body" sz="quarter" idx="19"/>
          </p:nvPr>
        </p:nvSpPr>
        <p:spPr/>
        <p:txBody>
          <a:bodyPr>
            <a:noAutofit/>
          </a:bodyPr>
          <a:lstStyle/>
          <a:p>
            <a:r>
              <a:rPr lang="en-US" dirty="0"/>
              <a:t>Our open kitchen concept will truly satisfy your appetite with live cooking stations serving cuisine from around the globe. From the exotic flavors of Asia to healthy fare of the Mediterranean, let us take you on a tempting adventure filled with culinary delights. You are invited to enjoy a unique dining experience in the contemporary ambience of Seasonal Tastes.</a:t>
            </a:r>
          </a:p>
          <a:p>
            <a:r>
              <a:rPr lang="en-US" b="1" dirty="0"/>
              <a:t>Cuisine</a:t>
            </a:r>
            <a:r>
              <a:rPr lang="en-US" dirty="0"/>
              <a:t>: Asian specialties, seafood and Western cuisine</a:t>
            </a:r>
            <a:br>
              <a:rPr lang="en-US" dirty="0"/>
            </a:br>
            <a:r>
              <a:rPr lang="en-US" b="1" dirty="0"/>
              <a:t>Dress code</a:t>
            </a:r>
            <a:r>
              <a:rPr lang="en-US" dirty="0"/>
              <a:t>: resort casual</a:t>
            </a:r>
            <a:br>
              <a:rPr lang="en-US" dirty="0"/>
            </a:br>
            <a:r>
              <a:rPr lang="en-US" b="1" dirty="0"/>
              <a:t>Hours</a:t>
            </a:r>
            <a:r>
              <a:rPr lang="en-US" dirty="0"/>
              <a:t>: 6:30AM to 10:30AM </a:t>
            </a:r>
            <a:br>
              <a:rPr lang="en-US" dirty="0"/>
            </a:br>
            <a:r>
              <a:rPr lang="en-US" b="1" dirty="0"/>
              <a:t>Atmosphere</a:t>
            </a:r>
            <a:r>
              <a:rPr lang="en-US" dirty="0"/>
              <a:t>: relaxing casual</a:t>
            </a:r>
            <a:br>
              <a:rPr lang="en-US" dirty="0"/>
            </a:br>
            <a:r>
              <a:rPr lang="en-US" b="1" dirty="0"/>
              <a:t>Setting</a:t>
            </a:r>
            <a:r>
              <a:rPr lang="en-US" dirty="0"/>
              <a:t>: semi al fresco with live cooking stations and kids dining area</a:t>
            </a:r>
            <a:endParaRPr lang="en-US" dirty="0">
              <a:effectLst/>
            </a:endParaRPr>
          </a:p>
        </p:txBody>
      </p:sp>
      <p:pic>
        <p:nvPicPr>
          <p:cNvPr id="2050" name="Picture 2" descr="Z:\00 PHOTOS\RESORT PHOTOS HIRES\FB OUTLETS\Seasonal Tastes 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4244" r="4244"/>
          <a:stretch/>
        </p:blipFill>
        <p:spPr bwMode="auto">
          <a:xfrm>
            <a:off x="3176588" y="642796"/>
            <a:ext cx="5683249" cy="378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8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74971BB6-1E3E-4357-BA67-16A58EFA7BA6}" type="slidenum">
              <a:rPr lang="en-US" smtClean="0"/>
              <a:pPr/>
              <a:t>26</a:t>
            </a:fld>
            <a:endParaRPr lang="en-US"/>
          </a:p>
        </p:txBody>
      </p:sp>
      <p:sp>
        <p:nvSpPr>
          <p:cNvPr id="4" name="Title 3"/>
          <p:cNvSpPr>
            <a:spLocks noGrp="1"/>
          </p:cNvSpPr>
          <p:nvPr>
            <p:ph type="title"/>
          </p:nvPr>
        </p:nvSpPr>
        <p:spPr/>
        <p:txBody>
          <a:bodyPr>
            <a:normAutofit/>
          </a:bodyPr>
          <a:lstStyle/>
          <a:p>
            <a:r>
              <a:rPr lang="en-US" sz="2200" dirty="0" err="1" smtClean="0"/>
              <a:t>Velada</a:t>
            </a:r>
            <a:r>
              <a:rPr lang="en-US" sz="2200" dirty="0" smtClean="0"/>
              <a:t> Tapas Bar &amp; Kitchen</a:t>
            </a:r>
            <a:endParaRPr lang="en-US" sz="2200" dirty="0"/>
          </a:p>
        </p:txBody>
      </p:sp>
      <p:sp>
        <p:nvSpPr>
          <p:cNvPr id="2" name="Content Placeholder 1"/>
          <p:cNvSpPr>
            <a:spLocks noGrp="1"/>
          </p:cNvSpPr>
          <p:nvPr>
            <p:ph type="body" sz="quarter" idx="19"/>
          </p:nvPr>
        </p:nvSpPr>
        <p:spPr/>
        <p:txBody>
          <a:bodyPr>
            <a:noAutofit/>
          </a:bodyPr>
          <a:lstStyle/>
          <a:p>
            <a:r>
              <a:rPr lang="en-US" dirty="0" err="1"/>
              <a:t>Velada</a:t>
            </a:r>
            <a:r>
              <a:rPr lang="en-US" dirty="0"/>
              <a:t> is the perfect place to unwind at the end of the day in a vibrant setting over authentic Spanish bites and refreshing cocktails. Get sipping during our Happy Hour and treat yourself to a glass of fruity Sangria or try our signature Margarita to get you in the mood whilst listening to our live Jazz performance.</a:t>
            </a:r>
          </a:p>
          <a:p>
            <a:r>
              <a:rPr lang="en-US" b="1" dirty="0"/>
              <a:t>Cuisine</a:t>
            </a:r>
            <a:r>
              <a:rPr lang="en-US" dirty="0"/>
              <a:t>: Spanish tapas</a:t>
            </a:r>
            <a:br>
              <a:rPr lang="en-US" dirty="0"/>
            </a:br>
            <a:r>
              <a:rPr lang="en-US" b="1" dirty="0"/>
              <a:t>Dress code</a:t>
            </a:r>
            <a:r>
              <a:rPr lang="en-US" dirty="0"/>
              <a:t>: resort casual</a:t>
            </a:r>
            <a:br>
              <a:rPr lang="en-US" dirty="0"/>
            </a:br>
            <a:r>
              <a:rPr lang="en-US" b="1" dirty="0"/>
              <a:t>Hours</a:t>
            </a:r>
            <a:r>
              <a:rPr lang="en-US" dirty="0"/>
              <a:t>: 5PM to 12:30AM, 7PM to 9PM (Happy Hours),</a:t>
            </a:r>
            <a:br>
              <a:rPr lang="en-US" dirty="0"/>
            </a:br>
            <a:r>
              <a:rPr lang="en-US" b="1" dirty="0"/>
              <a:t>Atmosphere</a:t>
            </a:r>
            <a:r>
              <a:rPr lang="en-US" dirty="0"/>
              <a:t>: contemporary</a:t>
            </a:r>
            <a:br>
              <a:rPr lang="en-US" dirty="0"/>
            </a:br>
            <a:r>
              <a:rPr lang="en-US" b="1" dirty="0"/>
              <a:t>Setting</a:t>
            </a:r>
            <a:r>
              <a:rPr lang="en-US" dirty="0"/>
              <a:t>: open kitchen and bar with combined seating</a:t>
            </a:r>
            <a:endParaRPr lang="en-US" dirty="0">
              <a:effectLst/>
            </a:endParaRPr>
          </a:p>
        </p:txBody>
      </p:sp>
      <p:pic>
        <p:nvPicPr>
          <p:cNvPr id="11" name="Picture 1"/>
          <p:cNvPicPr>
            <a:picLocks noChangeAspect="1"/>
          </p:cNvPicPr>
          <p:nvPr/>
        </p:nvPicPr>
        <p:blipFill rotWithShape="1">
          <a:blip r:embed="rId2">
            <a:extLst>
              <a:ext uri="{28A0092B-C50C-407E-A947-70E740481C1C}">
                <a14:useLocalDpi xmlns:a14="http://schemas.microsoft.com/office/drawing/2010/main" val="0"/>
              </a:ext>
            </a:extLst>
          </a:blip>
          <a:srcRect t="2066" b="3518"/>
          <a:stretch/>
        </p:blipFill>
        <p:spPr bwMode="auto">
          <a:xfrm>
            <a:off x="3176588" y="712788"/>
            <a:ext cx="5665787" cy="358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325" r="1325"/>
          <a:stretch/>
        </p:blipFill>
        <p:spPr bwMode="auto">
          <a:xfrm>
            <a:off x="6067536" y="4341358"/>
            <a:ext cx="2774839"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W:\00 RESORT PHOTOS &amp; VIDEOS\LOW RESOLUTION PHOTOS\DINING VENUES\Restaurant\VELADA TAPAS BAR &amp; KITCHEN\Velada Tapas Bar &amp; Kitchen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64"/>
          <a:stretch/>
        </p:blipFill>
        <p:spPr bwMode="auto">
          <a:xfrm>
            <a:off x="3166552" y="4341358"/>
            <a:ext cx="2823595" cy="1910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11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74971BB6-1E3E-4357-BA67-16A58EFA7BA6}" type="slidenum">
              <a:rPr lang="en-US" smtClean="0"/>
              <a:pPr/>
              <a:t>27</a:t>
            </a:fld>
            <a:endParaRPr lang="en-US"/>
          </a:p>
        </p:txBody>
      </p:sp>
      <p:sp>
        <p:nvSpPr>
          <p:cNvPr id="4" name="Title 3"/>
          <p:cNvSpPr>
            <a:spLocks noGrp="1"/>
          </p:cNvSpPr>
          <p:nvPr>
            <p:ph type="title"/>
          </p:nvPr>
        </p:nvSpPr>
        <p:spPr/>
        <p:txBody>
          <a:bodyPr>
            <a:normAutofit/>
          </a:bodyPr>
          <a:lstStyle/>
          <a:p>
            <a:r>
              <a:rPr lang="en-US" sz="2200" dirty="0" err="1" smtClean="0"/>
              <a:t>Hamabe</a:t>
            </a:r>
            <a:r>
              <a:rPr lang="en-US" sz="2200" dirty="0" smtClean="0"/>
              <a:t/>
            </a:r>
            <a:br>
              <a:rPr lang="en-US" sz="2200" dirty="0" smtClean="0"/>
            </a:br>
            <a:r>
              <a:rPr lang="en-US" sz="2200" dirty="0" smtClean="0"/>
              <a:t>Japanese Restaurant</a:t>
            </a:r>
            <a:endParaRPr lang="en-US" sz="2200" dirty="0"/>
          </a:p>
        </p:txBody>
      </p:sp>
      <p:sp>
        <p:nvSpPr>
          <p:cNvPr id="2" name="Content Placeholder 1"/>
          <p:cNvSpPr>
            <a:spLocks noGrp="1"/>
          </p:cNvSpPr>
          <p:nvPr>
            <p:ph type="body" sz="quarter" idx="19"/>
          </p:nvPr>
        </p:nvSpPr>
        <p:spPr/>
        <p:txBody>
          <a:bodyPr>
            <a:noAutofit/>
          </a:bodyPr>
          <a:lstStyle/>
          <a:p>
            <a:r>
              <a:rPr lang="en-US" dirty="0" err="1"/>
              <a:t>Hamabe</a:t>
            </a:r>
            <a:r>
              <a:rPr lang="en-US" dirty="0"/>
              <a:t> combines modern and authentic Japanese cuisine of the very best quality. It features a </a:t>
            </a:r>
            <a:r>
              <a:rPr lang="en-US" dirty="0" err="1"/>
              <a:t>robata</a:t>
            </a:r>
            <a:r>
              <a:rPr lang="en-US" dirty="0"/>
              <a:t> grill, a traditional cooking method used by the fishermen of northern Japan. Other dining options include a sushi and sashimi counter, as well as </a:t>
            </a:r>
            <a:r>
              <a:rPr lang="en-US" dirty="0" err="1"/>
              <a:t>teppanyaki</a:t>
            </a:r>
            <a:r>
              <a:rPr lang="en-US" dirty="0"/>
              <a:t> tables to enjoy the theatrics of food being cooked before your eyes.</a:t>
            </a:r>
          </a:p>
          <a:p>
            <a:r>
              <a:rPr lang="en-US" b="1" dirty="0"/>
              <a:t>Cuisine</a:t>
            </a:r>
            <a:r>
              <a:rPr lang="en-US" dirty="0"/>
              <a:t>: Japanese </a:t>
            </a:r>
            <a:r>
              <a:rPr lang="en-US" dirty="0" err="1"/>
              <a:t>robata</a:t>
            </a:r>
            <a:r>
              <a:rPr lang="en-US" dirty="0"/>
              <a:t> grill</a:t>
            </a:r>
            <a:br>
              <a:rPr lang="en-US" dirty="0"/>
            </a:br>
            <a:r>
              <a:rPr lang="en-US" b="1" dirty="0"/>
              <a:t>Dress code</a:t>
            </a:r>
            <a:r>
              <a:rPr lang="en-US" dirty="0"/>
              <a:t>: resort casual</a:t>
            </a:r>
            <a:br>
              <a:rPr lang="en-US" dirty="0"/>
            </a:br>
            <a:r>
              <a:rPr lang="en-US" b="1" dirty="0"/>
              <a:t>Hours</a:t>
            </a:r>
            <a:r>
              <a:rPr lang="en-US" dirty="0"/>
              <a:t>: 5:30PM to 10PM, 5:30PM to 7PM (family dining), 7PM to 10PM (adult only)</a:t>
            </a:r>
            <a:br>
              <a:rPr lang="en-US" dirty="0"/>
            </a:br>
            <a:r>
              <a:rPr lang="en-US" b="1" dirty="0"/>
              <a:t>Atmosphere</a:t>
            </a:r>
            <a:r>
              <a:rPr lang="en-US" dirty="0"/>
              <a:t>: contemporary</a:t>
            </a:r>
            <a:br>
              <a:rPr lang="en-US" dirty="0"/>
            </a:br>
            <a:r>
              <a:rPr lang="en-US" b="1" dirty="0"/>
              <a:t>Setting</a:t>
            </a:r>
            <a:r>
              <a:rPr lang="en-US" dirty="0"/>
              <a:t>: open kitchen and bar with combined seating</a:t>
            </a:r>
            <a:endParaRPr lang="en-US" dirty="0">
              <a:effectLst/>
            </a:endParaRPr>
          </a:p>
        </p:txBody>
      </p:sp>
      <p:pic>
        <p:nvPicPr>
          <p:cNvPr id="2050" name="Picture 2" descr="W:\00 RESORT PHOTOS &amp; VIDEOS\LOW RESOLUTION PHOTOS\DINING VENUES\Restaurant\HAMABE\Hamabe Japanese Restaurant - Sushi Counter 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05"/>
          <a:stretch/>
        </p:blipFill>
        <p:spPr bwMode="auto">
          <a:xfrm>
            <a:off x="3176588" y="4341358"/>
            <a:ext cx="2813559" cy="191089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W:\00 RESORT PHOTOS &amp; VIDEOS\LOW RESOLUTION PHOTOS\DINING VENUES\Restaurant\HAMABE\Hamabe Japanese Restaurant - 01 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876"/>
          <a:stretch/>
        </p:blipFill>
        <p:spPr bwMode="auto">
          <a:xfrm>
            <a:off x="3176588" y="712788"/>
            <a:ext cx="5683251" cy="35850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00 RESORT PHOTOS &amp; VIDEOS\LOW RESOLUTION PHOTOS\DINING VENUES\Restaurant\HAMABE\Hamabe Japanese Restaurant - Robatayaki.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64"/>
          <a:stretch/>
        </p:blipFill>
        <p:spPr bwMode="auto">
          <a:xfrm>
            <a:off x="6072189" y="4341358"/>
            <a:ext cx="2787650" cy="1900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13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74971BB6-1E3E-4357-BA67-16A58EFA7BA6}" type="slidenum">
              <a:rPr lang="en-US" smtClean="0"/>
              <a:pPr/>
              <a:t>28</a:t>
            </a:fld>
            <a:endParaRPr lang="en-US"/>
          </a:p>
        </p:txBody>
      </p:sp>
      <p:sp>
        <p:nvSpPr>
          <p:cNvPr id="4" name="Title 3"/>
          <p:cNvSpPr>
            <a:spLocks noGrp="1"/>
          </p:cNvSpPr>
          <p:nvPr>
            <p:ph type="title"/>
          </p:nvPr>
        </p:nvSpPr>
        <p:spPr/>
        <p:txBody>
          <a:bodyPr>
            <a:normAutofit/>
          </a:bodyPr>
          <a:lstStyle/>
          <a:p>
            <a:r>
              <a:rPr lang="en-US" sz="2200" dirty="0" err="1" smtClean="0"/>
              <a:t>Ikan</a:t>
            </a:r>
            <a:r>
              <a:rPr lang="en-US" sz="2200" dirty="0" smtClean="0"/>
              <a:t> Beachfront Restaurant &amp; Bar</a:t>
            </a:r>
            <a:endParaRPr lang="en-US" sz="2200" dirty="0"/>
          </a:p>
        </p:txBody>
      </p:sp>
      <p:sp>
        <p:nvSpPr>
          <p:cNvPr id="2" name="Content Placeholder 1"/>
          <p:cNvSpPr>
            <a:spLocks noGrp="1"/>
          </p:cNvSpPr>
          <p:nvPr>
            <p:ph type="body" sz="quarter" idx="19"/>
          </p:nvPr>
        </p:nvSpPr>
        <p:spPr/>
        <p:txBody>
          <a:bodyPr>
            <a:noAutofit/>
          </a:bodyPr>
          <a:lstStyle/>
          <a:p>
            <a:pPr>
              <a:spcBef>
                <a:spcPct val="0"/>
              </a:spcBef>
              <a:defRPr/>
            </a:pPr>
            <a:r>
              <a:rPr lang="en-US" dirty="0"/>
              <a:t>Just footsteps from the white sand beach of Nusa </a:t>
            </a:r>
            <a:r>
              <a:rPr lang="en-US" dirty="0" err="1"/>
              <a:t>Dua</a:t>
            </a:r>
            <a:r>
              <a:rPr lang="en-US" dirty="0"/>
              <a:t>, </a:t>
            </a:r>
            <a:r>
              <a:rPr lang="en-US" dirty="0" err="1"/>
              <a:t>Ikan</a:t>
            </a:r>
            <a:r>
              <a:rPr lang="en-US" dirty="0"/>
              <a:t> Restaurant looks over the Indian Ocean and promises a relaxed dining ambience. This beach restaurant in Bali serves authentic Balinese specialties, island-fresh seafood, and Western cuisine in an oceanfront setting</a:t>
            </a:r>
            <a:r>
              <a:rPr lang="en-US" dirty="0" smtClean="0"/>
              <a:t>.</a:t>
            </a:r>
          </a:p>
          <a:p>
            <a:pPr>
              <a:spcBef>
                <a:spcPct val="0"/>
              </a:spcBef>
              <a:defRPr/>
            </a:pPr>
            <a:endParaRPr lang="en-US" dirty="0" smtClean="0"/>
          </a:p>
          <a:p>
            <a:pPr>
              <a:spcBef>
                <a:spcPct val="0"/>
              </a:spcBef>
              <a:defRPr/>
            </a:pPr>
            <a:r>
              <a:rPr lang="en-US" b="1" dirty="0"/>
              <a:t>Cuisine</a:t>
            </a:r>
            <a:r>
              <a:rPr lang="en-US" dirty="0"/>
              <a:t>: Balinese specialties, seafood and Western cuisine</a:t>
            </a:r>
            <a:br>
              <a:rPr lang="en-US" dirty="0"/>
            </a:br>
            <a:r>
              <a:rPr lang="en-US" b="1" dirty="0"/>
              <a:t>Dress code</a:t>
            </a:r>
            <a:r>
              <a:rPr lang="en-US" dirty="0"/>
              <a:t>: resort casual </a:t>
            </a:r>
            <a:br>
              <a:rPr lang="en-US" dirty="0"/>
            </a:br>
            <a:r>
              <a:rPr lang="en-US" b="1" dirty="0"/>
              <a:t>Hours</a:t>
            </a:r>
            <a:r>
              <a:rPr lang="en-US" dirty="0"/>
              <a:t>: 11AM to 11PM; Bar open daily from 11AM to 1AM</a:t>
            </a:r>
            <a:br>
              <a:rPr lang="en-US" dirty="0"/>
            </a:br>
            <a:r>
              <a:rPr lang="en-US" b="1" dirty="0"/>
              <a:t>Atmosphere</a:t>
            </a:r>
            <a:r>
              <a:rPr lang="en-US" dirty="0"/>
              <a:t>: relaxed beach ambiance</a:t>
            </a:r>
            <a:br>
              <a:rPr lang="en-US" dirty="0"/>
            </a:br>
            <a:r>
              <a:rPr lang="en-US" b="1" dirty="0"/>
              <a:t>Setting</a:t>
            </a:r>
            <a:r>
              <a:rPr lang="en-US" dirty="0"/>
              <a:t>: open air with the Indian Ocean views</a:t>
            </a:r>
            <a:endParaRPr lang="en-US" dirty="0">
              <a:solidFill>
                <a:srgbClr val="515560"/>
              </a:solidFill>
              <a:latin typeface="Arial" panose="020B0604020202020204" pitchFamily="34" charset="0"/>
              <a:cs typeface="Arial" panose="020B0604020202020204" pitchFamily="34" charset="0"/>
            </a:endParaRPr>
          </a:p>
        </p:txBody>
      </p:sp>
      <p:pic>
        <p:nvPicPr>
          <p:cNvPr id="3074" name="Picture 2" descr="W:\00 RESORT PHOTOS &amp; VIDEOS\LOW RESOLUTION PHOTOS\DINING VENUES\Restaurant\IKAN\Ikan Restaurant-sm.jpg"/>
          <p:cNvPicPr>
            <a:picLocks noChangeAspect="1" noChangeArrowheads="1"/>
          </p:cNvPicPr>
          <p:nvPr/>
        </p:nvPicPr>
        <p:blipFill rotWithShape="1">
          <a:blip r:embed="rId2">
            <a:extLst>
              <a:ext uri="{28A0092B-C50C-407E-A947-70E740481C1C}">
                <a14:useLocalDpi xmlns:a14="http://schemas.microsoft.com/office/drawing/2010/main" val="0"/>
              </a:ext>
            </a:extLst>
          </a:blip>
          <a:srcRect t="27534"/>
          <a:stretch/>
        </p:blipFill>
        <p:spPr bwMode="auto">
          <a:xfrm>
            <a:off x="3176587" y="3503691"/>
            <a:ext cx="5683251" cy="274629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W:\00 RESORT PHOTOS &amp; VIDEOS\LOW RESOLUTION PHOTOS\DINING VENUES\Restaurant\IKAN\Ikan Bar.jpg"/>
          <p:cNvPicPr>
            <a:picLocks noChangeAspect="1" noChangeArrowheads="1"/>
          </p:cNvPicPr>
          <p:nvPr/>
        </p:nvPicPr>
        <p:blipFill rotWithShape="1">
          <a:blip r:embed="rId3">
            <a:extLst>
              <a:ext uri="{28A0092B-C50C-407E-A947-70E740481C1C}">
                <a14:useLocalDpi xmlns:a14="http://schemas.microsoft.com/office/drawing/2010/main" val="0"/>
              </a:ext>
            </a:extLst>
          </a:blip>
          <a:srcRect t="11235" b="8218"/>
          <a:stretch/>
        </p:blipFill>
        <p:spPr bwMode="auto">
          <a:xfrm>
            <a:off x="3176587" y="712788"/>
            <a:ext cx="5683250" cy="2712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24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74971BB6-1E3E-4357-BA67-16A58EFA7BA6}" type="slidenum">
              <a:rPr lang="en-US" smtClean="0"/>
              <a:pPr/>
              <a:t>29</a:t>
            </a:fld>
            <a:endParaRPr lang="en-US"/>
          </a:p>
        </p:txBody>
      </p:sp>
      <p:sp>
        <p:nvSpPr>
          <p:cNvPr id="4" name="Title 3"/>
          <p:cNvSpPr>
            <a:spLocks noGrp="1"/>
          </p:cNvSpPr>
          <p:nvPr>
            <p:ph type="title"/>
          </p:nvPr>
        </p:nvSpPr>
        <p:spPr/>
        <p:txBody>
          <a:bodyPr>
            <a:normAutofit/>
          </a:bodyPr>
          <a:lstStyle/>
          <a:p>
            <a:r>
              <a:rPr lang="en-US" sz="2200" dirty="0" smtClean="0"/>
              <a:t>Prego Fun Italian Restaurant</a:t>
            </a:r>
            <a:endParaRPr lang="en-US" sz="2200" dirty="0"/>
          </a:p>
        </p:txBody>
      </p:sp>
      <p:sp>
        <p:nvSpPr>
          <p:cNvPr id="2" name="Content Placeholder 1"/>
          <p:cNvSpPr>
            <a:spLocks noGrp="1"/>
          </p:cNvSpPr>
          <p:nvPr>
            <p:ph type="body" sz="quarter" idx="19"/>
          </p:nvPr>
        </p:nvSpPr>
        <p:spPr/>
        <p:txBody>
          <a:bodyPr>
            <a:noAutofit/>
          </a:bodyPr>
          <a:lstStyle/>
          <a:p>
            <a:r>
              <a:rPr lang="en-US" dirty="0"/>
              <a:t>This lively eatery is the perfect place to bring the entire family for a delicious meal of authentic Italian cuisine. It is an inviting space that entices the senses with a colorful décor and the aroma of food being cooked in an open-concept kitchen. Feast on </a:t>
            </a:r>
            <a:r>
              <a:rPr lang="en-US" dirty="0" smtClean="0"/>
              <a:t>classic </a:t>
            </a:r>
            <a:r>
              <a:rPr lang="en-US" dirty="0"/>
              <a:t>pasta dishes, regional favorites and pizzas. Prego’s weekly highlight is </a:t>
            </a:r>
            <a:r>
              <a:rPr lang="en-US" dirty="0" err="1"/>
              <a:t>FunDay</a:t>
            </a:r>
            <a:r>
              <a:rPr lang="en-US" dirty="0"/>
              <a:t> Family Brunch every Sunday.</a:t>
            </a:r>
          </a:p>
          <a:p>
            <a:r>
              <a:rPr lang="en-US" b="1" dirty="0"/>
              <a:t>Cuisine</a:t>
            </a:r>
            <a:r>
              <a:rPr lang="en-US" dirty="0"/>
              <a:t>: Italian</a:t>
            </a:r>
            <a:br>
              <a:rPr lang="en-US" dirty="0"/>
            </a:br>
            <a:r>
              <a:rPr lang="en-US" b="1" dirty="0"/>
              <a:t>Dress code</a:t>
            </a:r>
            <a:r>
              <a:rPr lang="en-US" dirty="0"/>
              <a:t>: casual </a:t>
            </a:r>
            <a:br>
              <a:rPr lang="en-US" dirty="0"/>
            </a:br>
            <a:r>
              <a:rPr lang="en-US" b="1" dirty="0"/>
              <a:t>Hours</a:t>
            </a:r>
            <a:r>
              <a:rPr lang="en-US" dirty="0"/>
              <a:t>: 11:30AM to 11PM, 11:30AM to 3PM (</a:t>
            </a:r>
            <a:r>
              <a:rPr lang="en-US" dirty="0" err="1"/>
              <a:t>FunDay</a:t>
            </a:r>
            <a:r>
              <a:rPr lang="en-US" dirty="0"/>
              <a:t> Family Brunch on Sundays)</a:t>
            </a:r>
            <a:br>
              <a:rPr lang="en-US" dirty="0"/>
            </a:br>
            <a:r>
              <a:rPr lang="en-US" b="1" dirty="0"/>
              <a:t>Atmosphere</a:t>
            </a:r>
            <a:r>
              <a:rPr lang="en-US" dirty="0"/>
              <a:t>: upbeat, lively, modern</a:t>
            </a:r>
            <a:br>
              <a:rPr lang="en-US" dirty="0"/>
            </a:br>
            <a:r>
              <a:rPr lang="en-US" b="1" dirty="0"/>
              <a:t>Setting</a:t>
            </a:r>
            <a:r>
              <a:rPr lang="en-US" dirty="0"/>
              <a:t>: colorful décor / open plan kitchen</a:t>
            </a:r>
            <a:endParaRPr lang="en-US" dirty="0">
              <a:effectLst/>
            </a:endParaRPr>
          </a:p>
        </p:txBody>
      </p:sp>
      <p:pic>
        <p:nvPicPr>
          <p:cNvPr id="7" name="Picture 8" descr="Z:\00 PHOTOS\RESORT PHOTOS HIRES\NEW PHOTO-PREGO,LVG ROOM,RECEPTION\Prego Terra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6220" y="4408901"/>
            <a:ext cx="2723618" cy="184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Z:\00 PHOTOS\RESORT PHOTOS HIRES\NEW PHOTO-PREGO,LVG ROOM,RECEPTION\Prego Bar.jpg"/>
          <p:cNvPicPr>
            <a:picLocks noChangeAspect="1" noChangeArrowheads="1"/>
          </p:cNvPicPr>
          <p:nvPr/>
        </p:nvPicPr>
        <p:blipFill rotWithShape="1">
          <a:blip r:embed="rId3">
            <a:extLst>
              <a:ext uri="{28A0092B-C50C-407E-A947-70E740481C1C}">
                <a14:useLocalDpi xmlns:a14="http://schemas.microsoft.com/office/drawing/2010/main" val="0"/>
              </a:ext>
            </a:extLst>
          </a:blip>
          <a:srcRect l="1488"/>
          <a:stretch/>
        </p:blipFill>
        <p:spPr bwMode="auto">
          <a:xfrm>
            <a:off x="3176587" y="4408901"/>
            <a:ext cx="2883253" cy="184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W:\MARCOMM\02 IMAGE LIBRARY\RESORT PHOTOS\DINING &amp; BARS\Restaurant\PREGO\Prego Italian Restaura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6588" y="712788"/>
            <a:ext cx="5683249" cy="303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W:\00 RESORT PHOTOS &amp; VIDEOS\LOW RESOLUTION PHOTOS\DINING VENUES\Restaurant\PREGO\Prego Italian Restauran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085"/>
          <a:stretch/>
        </p:blipFill>
        <p:spPr bwMode="auto">
          <a:xfrm>
            <a:off x="3176587" y="712788"/>
            <a:ext cx="5683251" cy="3623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59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3"/>
          <p:cNvPicPr>
            <a:picLocks noGrp="1" noChangeAspect="1"/>
          </p:cNvPicPr>
          <p:nvPr>
            <p:ph type="pic" sz="quarter" idx="4294967295"/>
          </p:nvPr>
        </p:nvPicPr>
        <p:blipFill>
          <a:blip r:embed="rId2" cstate="screen">
            <a:extLst>
              <a:ext uri="{28A0092B-C50C-407E-A947-70E740481C1C}">
                <a14:useLocalDpi xmlns:a14="http://schemas.microsoft.com/office/drawing/2010/main"/>
              </a:ext>
            </a:extLst>
          </a:blip>
          <a:srcRect t="1351" b="1351"/>
          <a:stretch>
            <a:fillRect/>
          </a:stretch>
        </p:blipFill>
        <p:spPr>
          <a:xfrm>
            <a:off x="0" y="0"/>
            <a:ext cx="9144000" cy="6858000"/>
          </a:xfrm>
          <a:prstGeom prst="rect">
            <a:avLst/>
          </a:prstGeom>
        </p:spPr>
      </p:pic>
      <p:sp>
        <p:nvSpPr>
          <p:cNvPr id="3" name="Slide Number Placeholder 2"/>
          <p:cNvSpPr>
            <a:spLocks noGrp="1"/>
          </p:cNvSpPr>
          <p:nvPr>
            <p:ph type="sldNum" sz="quarter" idx="12"/>
          </p:nvPr>
        </p:nvSpPr>
        <p:spPr/>
        <p:txBody>
          <a:bodyPr/>
          <a:lstStyle/>
          <a:p>
            <a:fld id="{74971BB6-1E3E-4357-BA67-16A58EFA7BA6}" type="slidenum">
              <a:rPr lang="en-US" smtClean="0"/>
              <a:pPr/>
              <a:t>3</a:t>
            </a:fld>
            <a:endParaRPr lang="en-US"/>
          </a:p>
        </p:txBody>
      </p:sp>
      <p:sp>
        <p:nvSpPr>
          <p:cNvPr id="6" name="Text Placeholder 5"/>
          <p:cNvSpPr>
            <a:spLocks noGrp="1"/>
          </p:cNvSpPr>
          <p:nvPr>
            <p:ph type="body" sz="quarter" idx="18"/>
          </p:nvPr>
        </p:nvSpPr>
        <p:spPr>
          <a:xfrm>
            <a:off x="0" y="6515136"/>
            <a:ext cx="3050850" cy="342864"/>
          </a:xfrm>
        </p:spPr>
        <p:txBody>
          <a:bodyPr/>
          <a:lstStyle/>
          <a:p>
            <a:r>
              <a:rPr lang="en-US" dirty="0" smtClean="0"/>
              <a:t>SUNRISE AT THE WESTIN RESORT NUSA DUA, BALI</a:t>
            </a:r>
            <a:endParaRPr lang="en-US" dirty="0"/>
          </a:p>
        </p:txBody>
      </p:sp>
    </p:spTree>
    <p:extLst>
      <p:ext uri="{BB962C8B-B14F-4D97-AF65-F5344CB8AC3E}">
        <p14:creationId xmlns:p14="http://schemas.microsoft.com/office/powerpoint/2010/main" val="410962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I:\05 NEWSLETTER\2016 07 08 09\Newsletter 2016 07 - 09 Folder\Links\157739229_EDITED_Rearranged_3_4C_Reduce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8290" b="4491"/>
          <a:stretch/>
        </p:blipFill>
        <p:spPr bwMode="auto">
          <a:xfrm>
            <a:off x="0" y="7938"/>
            <a:ext cx="9144000" cy="685006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p:cNvSpPr txBox="1">
            <a:spLocks/>
          </p:cNvSpPr>
          <p:nvPr/>
        </p:nvSpPr>
        <p:spPr>
          <a:xfrm>
            <a:off x="209579" y="1215850"/>
            <a:ext cx="4101164" cy="1222725"/>
          </a:xfrm>
          <a:prstGeom prst="rect">
            <a:avLst/>
          </a:prstGeom>
        </p:spPr>
        <p:txBody>
          <a:bodyPr anchor="b">
            <a:normAutofit/>
          </a:bodyPr>
          <a:lstStyle>
            <a:lvl1pPr algn="l" defTabSz="914354" rtl="0" eaLnBrk="1" latinLnBrk="0" hangingPunct="1">
              <a:lnSpc>
                <a:spcPct val="93000"/>
              </a:lnSpc>
              <a:spcBef>
                <a:spcPct val="0"/>
              </a:spcBef>
              <a:buNone/>
              <a:defRPr sz="2400" b="0" i="0" kern="1000" spc="84">
                <a:solidFill>
                  <a:schemeClr val="bg2"/>
                </a:solidFill>
                <a:latin typeface="Georgia"/>
                <a:ea typeface="+mj-ea"/>
                <a:cs typeface="Georgia"/>
              </a:defRPr>
            </a:lvl1pPr>
          </a:lstStyle>
          <a:p>
            <a:pPr>
              <a:defRPr/>
            </a:pPr>
            <a:r>
              <a:rPr lang="en-US" altLang="en-US" dirty="0" smtClean="0">
                <a:solidFill>
                  <a:srgbClr val="515560"/>
                </a:solidFill>
                <a:latin typeface="Georgia" pitchFamily="18" charset="0"/>
              </a:rPr>
              <a:t>Award-winning </a:t>
            </a:r>
            <a:br>
              <a:rPr lang="en-US" altLang="en-US" dirty="0" smtClean="0">
                <a:solidFill>
                  <a:srgbClr val="515560"/>
                </a:solidFill>
                <a:latin typeface="Georgia" pitchFamily="18" charset="0"/>
              </a:rPr>
            </a:br>
            <a:r>
              <a:rPr lang="en-US" altLang="en-US" dirty="0" smtClean="0">
                <a:solidFill>
                  <a:srgbClr val="515560"/>
                </a:solidFill>
                <a:latin typeface="Georgia" pitchFamily="18" charset="0"/>
              </a:rPr>
              <a:t>Heavenly Spa By Westin</a:t>
            </a:r>
            <a:r>
              <a:rPr lang="en-US" dirty="0" smtClean="0">
                <a:solidFill>
                  <a:srgbClr val="515560"/>
                </a:solidFill>
                <a:latin typeface="Georgia" panose="02040502050405020303" pitchFamily="18" charset="0"/>
              </a:rPr>
              <a:t>™</a:t>
            </a:r>
            <a:endParaRPr lang="en-US" altLang="en-US" dirty="0">
              <a:solidFill>
                <a:srgbClr val="515560"/>
              </a:solidFill>
              <a:latin typeface="Georgia" pitchFamily="18" charset="0"/>
            </a:endParaRPr>
          </a:p>
        </p:txBody>
      </p:sp>
      <p:cxnSp>
        <p:nvCxnSpPr>
          <p:cNvPr id="5" name="Straight Connector 4"/>
          <p:cNvCxnSpPr/>
          <p:nvPr/>
        </p:nvCxnSpPr>
        <p:spPr>
          <a:xfrm flipH="1">
            <a:off x="284311" y="2498136"/>
            <a:ext cx="4026432" cy="0"/>
          </a:xfrm>
          <a:prstGeom prst="line">
            <a:avLst/>
          </a:prstGeom>
          <a:ln w="1270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6" name="Content Placeholder 1"/>
          <p:cNvSpPr txBox="1">
            <a:spLocks/>
          </p:cNvSpPr>
          <p:nvPr/>
        </p:nvSpPr>
        <p:spPr>
          <a:xfrm>
            <a:off x="188416" y="2659420"/>
            <a:ext cx="4122327" cy="2532346"/>
          </a:xfrm>
          <a:prstGeom prst="rect">
            <a:avLst/>
          </a:prstGeom>
        </p:spPr>
        <p:txBody>
          <a:bodyPr>
            <a:noAutofit/>
          </a:bodyPr>
          <a:lstStyle>
            <a:lvl1pPr marL="0" indent="0" algn="l" defTabSz="914354" rtl="0" eaLnBrk="1" latinLnBrk="0" hangingPunct="1">
              <a:spcBef>
                <a:spcPts val="1260"/>
              </a:spcBef>
              <a:spcAft>
                <a:spcPts val="0"/>
              </a:spcAft>
              <a:buFont typeface="Lucida Grande"/>
              <a:buNone/>
              <a:defRPr sz="1200" b="0" i="0" kern="1200">
                <a:solidFill>
                  <a:srgbClr val="404347"/>
                </a:solidFill>
                <a:latin typeface="Arial"/>
                <a:ea typeface="+mn-ea"/>
                <a:cs typeface="Arial"/>
              </a:defRPr>
            </a:lvl1pPr>
            <a:lvl2pPr marL="117793" indent="-117793" algn="l" defTabSz="914354" rtl="0" eaLnBrk="1" latinLnBrk="0" hangingPunct="1">
              <a:spcBef>
                <a:spcPts val="840"/>
              </a:spcBef>
              <a:spcAft>
                <a:spcPts val="0"/>
              </a:spcAft>
              <a:buFont typeface="Arial"/>
              <a:buChar char="•"/>
              <a:defRPr sz="1200" b="0" i="0" kern="1200">
                <a:solidFill>
                  <a:srgbClr val="404347"/>
                </a:solidFill>
                <a:latin typeface="Arial"/>
                <a:ea typeface="+mn-ea"/>
                <a:cs typeface="Arial"/>
              </a:defRPr>
            </a:lvl2pPr>
            <a:lvl3pPr marL="281147" indent="-163354" algn="l" defTabSz="806768" rtl="0" eaLnBrk="1" latinLnBrk="0" hangingPunct="1">
              <a:spcBef>
                <a:spcPts val="560"/>
              </a:spcBef>
              <a:spcAft>
                <a:spcPts val="0"/>
              </a:spcAft>
              <a:buFont typeface="Lucida Grande"/>
              <a:buChar char="–"/>
              <a:defRPr sz="1200" b="0" i="0" kern="1200">
                <a:solidFill>
                  <a:srgbClr val="404347"/>
                </a:solidFill>
                <a:latin typeface="Arial"/>
                <a:ea typeface="+mn-ea"/>
                <a:cs typeface="Arial"/>
              </a:defRPr>
            </a:lvl3pPr>
            <a:lvl4pPr marL="400050" indent="-118904" algn="l" defTabSz="914354" rtl="0" eaLnBrk="1" latinLnBrk="0" hangingPunct="1">
              <a:spcBef>
                <a:spcPct val="20000"/>
              </a:spcBef>
              <a:buFont typeface="Arial"/>
              <a:buChar char="•"/>
              <a:defRPr sz="1050" b="0" i="0" kern="1200">
                <a:solidFill>
                  <a:srgbClr val="404347"/>
                </a:solidFill>
                <a:latin typeface="Arial"/>
                <a:ea typeface="+mn-ea"/>
                <a:cs typeface="Arial"/>
              </a:defRPr>
            </a:lvl4pPr>
            <a:lvl5pPr marL="598964" indent="-198914" algn="l" defTabSz="914354" rtl="0" eaLnBrk="1" latinLnBrk="0" hangingPunct="1">
              <a:spcBef>
                <a:spcPct val="20000"/>
              </a:spcBef>
              <a:buFont typeface="Arial"/>
              <a:buChar char="–"/>
              <a:tabLst/>
              <a:defRPr sz="1050" b="0" i="0" kern="1200">
                <a:solidFill>
                  <a:srgbClr val="404347"/>
                </a:solidFill>
                <a:latin typeface="Arial"/>
                <a:ea typeface="+mn-ea"/>
                <a:cs typeface="Arial"/>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1"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Heavenly Spa by Westin™ offers uplifting spa experiences to restore body and soul at our wellness resort in Bali. Unwind in luxurious his and hers thermal facilities, release muscle tension in the shiatsu room or rejuvenate with sacred spa rituals.</a:t>
            </a:r>
          </a:p>
          <a:p>
            <a:r>
              <a:rPr lang="en-US" b="1" dirty="0"/>
              <a:t>Complimentary with every spa treatment</a:t>
            </a:r>
            <a:r>
              <a:rPr lang="en-US" dirty="0"/>
              <a:t/>
            </a:r>
            <a:br>
              <a:rPr lang="en-US" dirty="0"/>
            </a:br>
            <a:r>
              <a:rPr lang="en-US" dirty="0"/>
              <a:t>Arrive 30–45 minutes before your first service, and enjoy the steam room, Himalayan salt-sauna, hydro pool or a warm shower. It’s the perfect way to relax and warm your muscles, aiding the therapeutic benefits of our treatment and services.</a:t>
            </a:r>
          </a:p>
        </p:txBody>
      </p:sp>
      <p:pic>
        <p:nvPicPr>
          <p:cNvPr id="8194" name="Picture 2" descr="I:\01 LOGO\Westin Spa\logo - Heavenly Spa.e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11" y="5426154"/>
            <a:ext cx="1529976" cy="823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958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4971BB6-1E3E-4357-BA67-16A58EFA7BA6}" type="slidenum">
              <a:rPr lang="en-US" smtClean="0"/>
              <a:pPr/>
              <a:t>31</a:t>
            </a:fld>
            <a:endParaRPr lang="en-US"/>
          </a:p>
        </p:txBody>
      </p:sp>
      <p:sp>
        <p:nvSpPr>
          <p:cNvPr id="2" name="Text Placeholder 1"/>
          <p:cNvSpPr>
            <a:spLocks noGrp="1"/>
          </p:cNvSpPr>
          <p:nvPr>
            <p:ph type="body" sz="quarter" idx="18"/>
          </p:nvPr>
        </p:nvSpPr>
        <p:spPr/>
        <p:txBody>
          <a:bodyPr/>
          <a:lstStyle/>
          <a:p>
            <a:r>
              <a:rPr lang="en-US" sz="1000" dirty="0" smtClean="0"/>
              <a:t>Double Treatment Room</a:t>
            </a:r>
            <a:endParaRPr lang="en-US" sz="1000" dirty="0"/>
          </a:p>
        </p:txBody>
      </p:sp>
      <p:sp>
        <p:nvSpPr>
          <p:cNvPr id="6" name="Text Placeholder 5"/>
          <p:cNvSpPr>
            <a:spLocks noGrp="1"/>
          </p:cNvSpPr>
          <p:nvPr>
            <p:ph type="body" sz="quarter" idx="27"/>
          </p:nvPr>
        </p:nvSpPr>
        <p:spPr/>
        <p:txBody>
          <a:bodyPr/>
          <a:lstStyle/>
          <a:p>
            <a:r>
              <a:rPr lang="en-US" sz="1000" dirty="0" smtClean="0"/>
              <a:t>Heavenly Spa Reception</a:t>
            </a:r>
            <a:endParaRPr lang="en-US" sz="1000" dirty="0"/>
          </a:p>
        </p:txBody>
      </p:sp>
      <p:pic>
        <p:nvPicPr>
          <p:cNvPr id="9218" name="Picture 2" descr="W:\00 RESORT PHOTOS &amp; VIDEOS\LOW RESOLUTION PHOTOS\HEAVENLY SPA BY WESTIN\Spa Receptio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756"/>
          <a:stretch/>
        </p:blipFill>
        <p:spPr bwMode="auto">
          <a:xfrm>
            <a:off x="271148" y="712788"/>
            <a:ext cx="4243702" cy="2560981"/>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W:\00 RESORT PHOTOS &amp; VIDEOS\LOW RESOLUTION PHOTOS\HEAVENLY SPA BY WESTIN\Double Treatment Roo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914" b="2566"/>
          <a:stretch/>
        </p:blipFill>
        <p:spPr bwMode="auto">
          <a:xfrm>
            <a:off x="271148" y="3689007"/>
            <a:ext cx="4242425" cy="256098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W:\00 RESORT PHOTOS &amp; VIDEOS\LOW RESOLUTION PHOTOS\HEAVENLY SPA BY WESTIN\Relaxation Loun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055" b="1"/>
          <a:stretch/>
        </p:blipFill>
        <p:spPr bwMode="auto">
          <a:xfrm>
            <a:off x="4578350" y="712788"/>
            <a:ext cx="4269525" cy="2560980"/>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1"/>
          <p:cNvSpPr>
            <a:spLocks noGrp="1"/>
          </p:cNvSpPr>
          <p:nvPr>
            <p:ph type="body" sz="quarter" idx="18"/>
          </p:nvPr>
        </p:nvSpPr>
        <p:spPr>
          <a:xfrm>
            <a:off x="4505194" y="6237261"/>
            <a:ext cx="2843609" cy="292141"/>
          </a:xfrm>
        </p:spPr>
        <p:txBody>
          <a:bodyPr/>
          <a:lstStyle/>
          <a:p>
            <a:r>
              <a:rPr lang="en-US" sz="1000" dirty="0" smtClean="0"/>
              <a:t>Thermal Facility</a:t>
            </a:r>
            <a:endParaRPr lang="en-US" sz="1000" dirty="0"/>
          </a:p>
        </p:txBody>
      </p:sp>
      <p:sp>
        <p:nvSpPr>
          <p:cNvPr id="23" name="Text Placeholder 5"/>
          <p:cNvSpPr>
            <a:spLocks noGrp="1"/>
          </p:cNvSpPr>
          <p:nvPr>
            <p:ph type="body" sz="quarter" idx="27"/>
          </p:nvPr>
        </p:nvSpPr>
        <p:spPr>
          <a:xfrm>
            <a:off x="4513944" y="3301630"/>
            <a:ext cx="2843609" cy="292141"/>
          </a:xfrm>
        </p:spPr>
        <p:txBody>
          <a:bodyPr/>
          <a:lstStyle/>
          <a:p>
            <a:r>
              <a:rPr lang="en-US" sz="1000" dirty="0" smtClean="0"/>
              <a:t>Relaxation Lounge</a:t>
            </a:r>
            <a:endParaRPr lang="en-US" sz="1000" dirty="0"/>
          </a:p>
        </p:txBody>
      </p:sp>
      <p:pic>
        <p:nvPicPr>
          <p:cNvPr id="10242" name="Picture 2" descr="W:\00 RESORT PHOTOS &amp; VIDEOS\LOW RESOLUTION PHOTOS\HEAVENLY SPA BY WESTIN\Thermal Facility New.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46"/>
          <a:stretch/>
        </p:blipFill>
        <p:spPr bwMode="auto">
          <a:xfrm>
            <a:off x="4641113" y="3689007"/>
            <a:ext cx="4218725" cy="2560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64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4971BB6-1E3E-4357-BA67-16A58EFA7BA6}" type="slidenum">
              <a:rPr lang="en-US" smtClean="0"/>
              <a:pPr/>
              <a:t>32</a:t>
            </a:fld>
            <a:endParaRPr lang="en-US"/>
          </a:p>
        </p:txBody>
      </p:sp>
      <p:sp>
        <p:nvSpPr>
          <p:cNvPr id="2" name="Text Placeholder 1"/>
          <p:cNvSpPr>
            <a:spLocks noGrp="1"/>
          </p:cNvSpPr>
          <p:nvPr>
            <p:ph type="body" sz="quarter" idx="18"/>
          </p:nvPr>
        </p:nvSpPr>
        <p:spPr/>
        <p:txBody>
          <a:bodyPr/>
          <a:lstStyle/>
          <a:p>
            <a:r>
              <a:rPr lang="en-US" sz="1000" dirty="0" smtClean="0"/>
              <a:t>Wellness Platform</a:t>
            </a:r>
            <a:endParaRPr lang="en-US" sz="1000" dirty="0"/>
          </a:p>
        </p:txBody>
      </p:sp>
      <p:sp>
        <p:nvSpPr>
          <p:cNvPr id="6" name="Text Placeholder 5"/>
          <p:cNvSpPr>
            <a:spLocks noGrp="1"/>
          </p:cNvSpPr>
          <p:nvPr>
            <p:ph type="body" sz="quarter" idx="27"/>
          </p:nvPr>
        </p:nvSpPr>
        <p:spPr/>
        <p:txBody>
          <a:bodyPr/>
          <a:lstStyle/>
          <a:p>
            <a:r>
              <a:rPr lang="en-US" sz="1000" dirty="0" smtClean="0"/>
              <a:t>Himalayan Salt Wall Sauna</a:t>
            </a:r>
            <a:endParaRPr lang="en-US" sz="1000" dirty="0"/>
          </a:p>
        </p:txBody>
      </p:sp>
      <p:sp>
        <p:nvSpPr>
          <p:cNvPr id="22" name="Text Placeholder 1"/>
          <p:cNvSpPr>
            <a:spLocks noGrp="1"/>
          </p:cNvSpPr>
          <p:nvPr>
            <p:ph type="body" sz="quarter" idx="18"/>
          </p:nvPr>
        </p:nvSpPr>
        <p:spPr>
          <a:xfrm>
            <a:off x="4505194" y="6237261"/>
            <a:ext cx="2843609" cy="292141"/>
          </a:xfrm>
        </p:spPr>
        <p:txBody>
          <a:bodyPr/>
          <a:lstStyle/>
          <a:p>
            <a:r>
              <a:rPr lang="en-US" sz="1000" dirty="0" smtClean="0"/>
              <a:t>Beauty Salon</a:t>
            </a:r>
            <a:endParaRPr lang="en-US" sz="1000" dirty="0"/>
          </a:p>
        </p:txBody>
      </p:sp>
      <p:sp>
        <p:nvSpPr>
          <p:cNvPr id="23" name="Text Placeholder 5"/>
          <p:cNvSpPr>
            <a:spLocks noGrp="1"/>
          </p:cNvSpPr>
          <p:nvPr>
            <p:ph type="body" sz="quarter" idx="27"/>
          </p:nvPr>
        </p:nvSpPr>
        <p:spPr>
          <a:xfrm>
            <a:off x="4513944" y="3301630"/>
            <a:ext cx="2843609" cy="292141"/>
          </a:xfrm>
        </p:spPr>
        <p:txBody>
          <a:bodyPr/>
          <a:lstStyle/>
          <a:p>
            <a:r>
              <a:rPr lang="en-US" sz="1000" dirty="0" smtClean="0"/>
              <a:t>Shiatsu</a:t>
            </a:r>
            <a:endParaRPr lang="en-US" sz="1000" dirty="0"/>
          </a:p>
        </p:txBody>
      </p:sp>
      <p:pic>
        <p:nvPicPr>
          <p:cNvPr id="9221" name="Picture 5" descr="W:\00 RESORT PHOTOS &amp; VIDEOS\LOW RESOLUTION PHOTOS\HEAVENLY SPA BY WESTIN\Beauty Salo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229" r="283"/>
          <a:stretch/>
        </p:blipFill>
        <p:spPr bwMode="auto">
          <a:xfrm>
            <a:off x="4629150" y="3689007"/>
            <a:ext cx="4218725" cy="256098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W:\00 RESORT PHOTOS &amp; VIDEOS\LOW RESOLUTION PHOTOS\HEAVENLY SPA BY WESTIN\Himalayan Salt Wall Saun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246"/>
          <a:stretch/>
        </p:blipFill>
        <p:spPr bwMode="auto">
          <a:xfrm>
            <a:off x="271148" y="712787"/>
            <a:ext cx="4221612" cy="256098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W:\00 RESORT PHOTOS &amp; VIDEOS\LOW RESOLUTION PHOTOS\HEAVENLY SPA BY WESTIN\Shiatsu.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837"/>
          <a:stretch/>
        </p:blipFill>
        <p:spPr bwMode="auto">
          <a:xfrm>
            <a:off x="4578350" y="712787"/>
            <a:ext cx="4259290" cy="2560981"/>
          </a:xfrm>
          <a:prstGeom prst="rect">
            <a:avLst/>
          </a:prstGeom>
          <a:noFill/>
          <a:extLst>
            <a:ext uri="{909E8E84-426E-40DD-AFC4-6F175D3DCCD1}">
              <a14:hiddenFill xmlns:a14="http://schemas.microsoft.com/office/drawing/2010/main">
                <a:solidFill>
                  <a:srgbClr val="FFFFFF"/>
                </a:solidFill>
              </a14:hiddenFill>
            </a:ext>
          </a:extLst>
        </p:spPr>
      </p:pic>
      <p:pic>
        <p:nvPicPr>
          <p:cNvPr id="9225" name="Picture 9" descr="W:\00 RESORT PHOTOS &amp; VIDEOS\LOW RESOLUTION PHOTOS\HEAVENLY SPA BY WESTIN\Wellness Platform.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545"/>
          <a:stretch/>
        </p:blipFill>
        <p:spPr bwMode="auto">
          <a:xfrm>
            <a:off x="263367" y="3689007"/>
            <a:ext cx="4229393" cy="255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18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Z:\00 PHOTOS\RESORT PHOTOS HIRES\SPA\_MG_677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7480" r="3635"/>
          <a:stretch/>
        </p:blipFill>
        <p:spPr bwMode="auto">
          <a:xfrm flipH="1">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p:cNvSpPr txBox="1">
            <a:spLocks/>
          </p:cNvSpPr>
          <p:nvPr/>
        </p:nvSpPr>
        <p:spPr>
          <a:xfrm>
            <a:off x="209579" y="146848"/>
            <a:ext cx="6641164" cy="1222725"/>
          </a:xfrm>
          <a:prstGeom prst="rect">
            <a:avLst/>
          </a:prstGeom>
        </p:spPr>
        <p:txBody>
          <a:bodyPr anchor="b">
            <a:normAutofit/>
          </a:bodyPr>
          <a:lstStyle>
            <a:lvl1pPr algn="l" defTabSz="914354" rtl="0" eaLnBrk="1" latinLnBrk="0" hangingPunct="1">
              <a:lnSpc>
                <a:spcPct val="93000"/>
              </a:lnSpc>
              <a:spcBef>
                <a:spcPct val="0"/>
              </a:spcBef>
              <a:buNone/>
              <a:defRPr sz="2400" b="0" i="0" kern="1000" spc="84">
                <a:solidFill>
                  <a:schemeClr val="bg2"/>
                </a:solidFill>
                <a:latin typeface="Georgia"/>
                <a:ea typeface="+mj-ea"/>
                <a:cs typeface="Georgia"/>
              </a:defRPr>
            </a:lvl1pPr>
          </a:lstStyle>
          <a:p>
            <a:pPr>
              <a:defRPr/>
            </a:pPr>
            <a:r>
              <a:rPr lang="en-US" altLang="en-US" dirty="0" smtClean="0">
                <a:solidFill>
                  <a:srgbClr val="515560"/>
                </a:solidFill>
                <a:latin typeface="Georgia" pitchFamily="18" charset="0"/>
              </a:rPr>
              <a:t>Wellness at </a:t>
            </a:r>
            <a:br>
              <a:rPr lang="en-US" altLang="en-US" dirty="0" smtClean="0">
                <a:solidFill>
                  <a:srgbClr val="515560"/>
                </a:solidFill>
                <a:latin typeface="Georgia" pitchFamily="18" charset="0"/>
              </a:rPr>
            </a:br>
            <a:r>
              <a:rPr lang="en-US" altLang="en-US" dirty="0" smtClean="0">
                <a:solidFill>
                  <a:srgbClr val="515560"/>
                </a:solidFill>
                <a:latin typeface="Georgia" pitchFamily="18" charset="0"/>
              </a:rPr>
              <a:t>Heavenly Spa By Westin</a:t>
            </a:r>
            <a:r>
              <a:rPr lang="en-US" dirty="0" smtClean="0">
                <a:solidFill>
                  <a:srgbClr val="515560"/>
                </a:solidFill>
                <a:latin typeface="Georgia" panose="02040502050405020303" pitchFamily="18" charset="0"/>
              </a:rPr>
              <a:t>™</a:t>
            </a:r>
            <a:endParaRPr lang="en-US" altLang="en-US" dirty="0">
              <a:solidFill>
                <a:srgbClr val="515560"/>
              </a:solidFill>
              <a:latin typeface="Georgia" pitchFamily="18" charset="0"/>
            </a:endParaRPr>
          </a:p>
        </p:txBody>
      </p:sp>
      <p:cxnSp>
        <p:nvCxnSpPr>
          <p:cNvPr id="5" name="Straight Connector 4"/>
          <p:cNvCxnSpPr/>
          <p:nvPr/>
        </p:nvCxnSpPr>
        <p:spPr>
          <a:xfrm flipH="1">
            <a:off x="284311" y="1487268"/>
            <a:ext cx="3895803" cy="0"/>
          </a:xfrm>
          <a:prstGeom prst="line">
            <a:avLst/>
          </a:prstGeom>
          <a:ln w="1270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6" name="Content Placeholder 1"/>
          <p:cNvSpPr txBox="1">
            <a:spLocks/>
          </p:cNvSpPr>
          <p:nvPr/>
        </p:nvSpPr>
        <p:spPr>
          <a:xfrm>
            <a:off x="188417" y="1709518"/>
            <a:ext cx="3991698" cy="3721928"/>
          </a:xfrm>
          <a:prstGeom prst="rect">
            <a:avLst/>
          </a:prstGeom>
        </p:spPr>
        <p:txBody>
          <a:bodyPr>
            <a:noAutofit/>
          </a:bodyPr>
          <a:lstStyle>
            <a:lvl1pPr marL="0" indent="0" algn="l" defTabSz="914354" rtl="0" eaLnBrk="1" latinLnBrk="0" hangingPunct="1">
              <a:spcBef>
                <a:spcPts val="1260"/>
              </a:spcBef>
              <a:spcAft>
                <a:spcPts val="0"/>
              </a:spcAft>
              <a:buFont typeface="Lucida Grande"/>
              <a:buNone/>
              <a:defRPr sz="1200" b="0" i="0" kern="1200">
                <a:solidFill>
                  <a:srgbClr val="404347"/>
                </a:solidFill>
                <a:latin typeface="Arial"/>
                <a:ea typeface="+mn-ea"/>
                <a:cs typeface="Arial"/>
              </a:defRPr>
            </a:lvl1pPr>
            <a:lvl2pPr marL="117793" indent="-117793" algn="l" defTabSz="914354" rtl="0" eaLnBrk="1" latinLnBrk="0" hangingPunct="1">
              <a:spcBef>
                <a:spcPts val="840"/>
              </a:spcBef>
              <a:spcAft>
                <a:spcPts val="0"/>
              </a:spcAft>
              <a:buFont typeface="Arial"/>
              <a:buChar char="•"/>
              <a:defRPr sz="1200" b="0" i="0" kern="1200">
                <a:solidFill>
                  <a:srgbClr val="404347"/>
                </a:solidFill>
                <a:latin typeface="Arial"/>
                <a:ea typeface="+mn-ea"/>
                <a:cs typeface="Arial"/>
              </a:defRPr>
            </a:lvl2pPr>
            <a:lvl3pPr marL="281147" indent="-163354" algn="l" defTabSz="806768" rtl="0" eaLnBrk="1" latinLnBrk="0" hangingPunct="1">
              <a:spcBef>
                <a:spcPts val="560"/>
              </a:spcBef>
              <a:spcAft>
                <a:spcPts val="0"/>
              </a:spcAft>
              <a:buFont typeface="Lucida Grande"/>
              <a:buChar char="–"/>
              <a:defRPr sz="1200" b="0" i="0" kern="1200">
                <a:solidFill>
                  <a:srgbClr val="404347"/>
                </a:solidFill>
                <a:latin typeface="Arial"/>
                <a:ea typeface="+mn-ea"/>
                <a:cs typeface="Arial"/>
              </a:defRPr>
            </a:lvl3pPr>
            <a:lvl4pPr marL="400050" indent="-118904" algn="l" defTabSz="914354" rtl="0" eaLnBrk="1" latinLnBrk="0" hangingPunct="1">
              <a:spcBef>
                <a:spcPct val="20000"/>
              </a:spcBef>
              <a:buFont typeface="Arial"/>
              <a:buChar char="•"/>
              <a:defRPr sz="1050" b="0" i="0" kern="1200">
                <a:solidFill>
                  <a:srgbClr val="404347"/>
                </a:solidFill>
                <a:latin typeface="Arial"/>
                <a:ea typeface="+mn-ea"/>
                <a:cs typeface="Arial"/>
              </a:defRPr>
            </a:lvl4pPr>
            <a:lvl5pPr marL="598964" indent="-198914" algn="l" defTabSz="914354" rtl="0" eaLnBrk="1" latinLnBrk="0" hangingPunct="1">
              <a:spcBef>
                <a:spcPct val="20000"/>
              </a:spcBef>
              <a:buFont typeface="Arial"/>
              <a:buChar char="–"/>
              <a:tabLst/>
              <a:defRPr sz="1050" b="0" i="0" kern="1200">
                <a:solidFill>
                  <a:srgbClr val="404347"/>
                </a:solidFill>
                <a:latin typeface="Arial"/>
                <a:ea typeface="+mn-ea"/>
                <a:cs typeface="Arial"/>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1"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Cultivate renewal with our resident Wellness Specialist – Jitendra Pokhriyal. Hailing from the birth place of yoga in India, Jitendra brings with him the ancient knowledge of yoga and meditation. Join our regular lifestyle sessions that focus on holistic wellness and draw on Bali’s traditional healing practices. </a:t>
            </a:r>
          </a:p>
        </p:txBody>
      </p:sp>
      <p:pic>
        <p:nvPicPr>
          <p:cNvPr id="9" name="Picture 2" descr="I:\01 LOGO\Westin Spa\logo - Heavenly Spa.e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11" y="3196251"/>
            <a:ext cx="1529976" cy="823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232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MARCOMM\02 IMAGE LIBRARY\RESORT PHOTOS\WWO&amp;ACTIVITIES\Westin WORKOUT 1.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74971BB6-1E3E-4357-BA67-16A58EFA7BA6}" type="slidenum">
              <a:rPr lang="en-US" smtClean="0"/>
              <a:pPr/>
              <a:t>34</a:t>
            </a:fld>
            <a:endParaRPr lang="en-US"/>
          </a:p>
        </p:txBody>
      </p:sp>
      <p:sp>
        <p:nvSpPr>
          <p:cNvPr id="10" name="Text Placeholder 9"/>
          <p:cNvSpPr>
            <a:spLocks noGrp="1"/>
          </p:cNvSpPr>
          <p:nvPr>
            <p:ph type="body" sz="quarter" idx="18"/>
          </p:nvPr>
        </p:nvSpPr>
        <p:spPr>
          <a:xfrm>
            <a:off x="-2" y="6515136"/>
            <a:ext cx="2372009" cy="342864"/>
          </a:xfrm>
        </p:spPr>
        <p:txBody>
          <a:bodyPr/>
          <a:lstStyle/>
          <a:p>
            <a:r>
              <a:rPr lang="en-US" dirty="0" smtClean="0"/>
              <a:t>WESTINWORKOUT</a:t>
            </a:r>
            <a:r>
              <a:rPr lang="en-US" dirty="0"/>
              <a:t>® </a:t>
            </a:r>
            <a:r>
              <a:rPr lang="en-US" dirty="0" smtClean="0"/>
              <a:t>FITNESS STUDIO</a:t>
            </a:r>
            <a:endParaRPr lang="en-US" dirty="0"/>
          </a:p>
        </p:txBody>
      </p:sp>
    </p:spTree>
    <p:extLst>
      <p:ext uri="{BB962C8B-B14F-4D97-AF65-F5344CB8AC3E}">
        <p14:creationId xmlns:p14="http://schemas.microsoft.com/office/powerpoint/2010/main" val="22779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W:\00 RESORT PHOTOS &amp; VIDEOS\LOW RESOLUTION PHOTOS\WWO&amp;ACTIVITIES\Tennis Courts.jpg"/>
          <p:cNvPicPr>
            <a:picLocks noChangeAspect="1" noChangeArrowheads="1"/>
          </p:cNvPicPr>
          <p:nvPr/>
        </p:nvPicPr>
        <p:blipFill rotWithShape="1">
          <a:blip r:embed="rId2">
            <a:extLst>
              <a:ext uri="{28A0092B-C50C-407E-A947-70E740481C1C}">
                <a14:useLocalDpi xmlns:a14="http://schemas.microsoft.com/office/drawing/2010/main" val="0"/>
              </a:ext>
            </a:extLst>
          </a:blip>
          <a:srcRect l="1412" r="9987"/>
          <a:stretch/>
        </p:blipFill>
        <p:spPr bwMode="auto">
          <a:xfrm>
            <a:off x="0" y="-25528"/>
            <a:ext cx="9144001" cy="688352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74971BB6-1E3E-4357-BA67-16A58EFA7BA6}" type="slidenum">
              <a:rPr lang="en-US" smtClean="0"/>
              <a:pPr/>
              <a:t>35</a:t>
            </a:fld>
            <a:endParaRPr lang="en-US"/>
          </a:p>
        </p:txBody>
      </p:sp>
      <p:sp>
        <p:nvSpPr>
          <p:cNvPr id="10" name="Text Placeholder 9"/>
          <p:cNvSpPr>
            <a:spLocks noGrp="1"/>
          </p:cNvSpPr>
          <p:nvPr>
            <p:ph type="body" sz="quarter" idx="18"/>
          </p:nvPr>
        </p:nvSpPr>
        <p:spPr>
          <a:xfrm>
            <a:off x="-2" y="6501964"/>
            <a:ext cx="1277259" cy="356036"/>
          </a:xfrm>
        </p:spPr>
        <p:txBody>
          <a:bodyPr/>
          <a:lstStyle/>
          <a:p>
            <a:r>
              <a:rPr lang="en-US" dirty="0" smtClean="0"/>
              <a:t>TENNIS COURTS</a:t>
            </a:r>
            <a:endParaRPr lang="en-US" dirty="0"/>
          </a:p>
        </p:txBody>
      </p:sp>
    </p:spTree>
    <p:extLst>
      <p:ext uri="{BB962C8B-B14F-4D97-AF65-F5344CB8AC3E}">
        <p14:creationId xmlns:p14="http://schemas.microsoft.com/office/powerpoint/2010/main" val="143725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Z:\00 PHOTOS\01 LIFESTYLE\wesls.988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914422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p:cNvSpPr txBox="1">
            <a:spLocks/>
          </p:cNvSpPr>
          <p:nvPr/>
        </p:nvSpPr>
        <p:spPr>
          <a:xfrm>
            <a:off x="209579" y="-143333"/>
            <a:ext cx="4101164" cy="1222725"/>
          </a:xfrm>
          <a:prstGeom prst="rect">
            <a:avLst/>
          </a:prstGeom>
        </p:spPr>
        <p:txBody>
          <a:bodyPr anchor="b">
            <a:normAutofit/>
          </a:bodyPr>
          <a:lstStyle>
            <a:lvl1pPr algn="l" defTabSz="914354" rtl="0" eaLnBrk="1" latinLnBrk="0" hangingPunct="1">
              <a:lnSpc>
                <a:spcPct val="93000"/>
              </a:lnSpc>
              <a:spcBef>
                <a:spcPct val="0"/>
              </a:spcBef>
              <a:buNone/>
              <a:defRPr sz="2400" b="0" i="0" kern="1000" spc="84">
                <a:solidFill>
                  <a:schemeClr val="bg2"/>
                </a:solidFill>
                <a:latin typeface="Georgia"/>
                <a:ea typeface="+mj-ea"/>
                <a:cs typeface="Georgia"/>
              </a:defRPr>
            </a:lvl1pPr>
          </a:lstStyle>
          <a:p>
            <a:pPr>
              <a:defRPr/>
            </a:pPr>
            <a:r>
              <a:rPr lang="en-US" altLang="en-US" dirty="0" smtClean="0">
                <a:solidFill>
                  <a:srgbClr val="515560"/>
                </a:solidFill>
                <a:latin typeface="Georgia" pitchFamily="18" charset="0"/>
              </a:rPr>
              <a:t>Westin Heavenly Bed</a:t>
            </a:r>
            <a:endParaRPr lang="en-US" altLang="en-US" dirty="0">
              <a:solidFill>
                <a:srgbClr val="515560"/>
              </a:solidFill>
              <a:latin typeface="Georgia" pitchFamily="18" charset="0"/>
            </a:endParaRPr>
          </a:p>
        </p:txBody>
      </p:sp>
      <p:cxnSp>
        <p:nvCxnSpPr>
          <p:cNvPr id="4" name="Straight Connector 3"/>
          <p:cNvCxnSpPr/>
          <p:nvPr/>
        </p:nvCxnSpPr>
        <p:spPr>
          <a:xfrm flipH="1">
            <a:off x="284311" y="1138953"/>
            <a:ext cx="4026432" cy="0"/>
          </a:xfrm>
          <a:prstGeom prst="line">
            <a:avLst/>
          </a:prstGeom>
          <a:ln w="1270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1"/>
          <p:cNvSpPr txBox="1">
            <a:spLocks/>
          </p:cNvSpPr>
          <p:nvPr/>
        </p:nvSpPr>
        <p:spPr>
          <a:xfrm>
            <a:off x="188416" y="1300237"/>
            <a:ext cx="4122327" cy="852413"/>
          </a:xfrm>
          <a:prstGeom prst="rect">
            <a:avLst/>
          </a:prstGeom>
        </p:spPr>
        <p:txBody>
          <a:bodyPr>
            <a:noAutofit/>
          </a:bodyPr>
          <a:lstStyle>
            <a:lvl1pPr marL="0" indent="0" algn="l" defTabSz="914354" rtl="0" eaLnBrk="1" latinLnBrk="0" hangingPunct="1">
              <a:spcBef>
                <a:spcPts val="1260"/>
              </a:spcBef>
              <a:spcAft>
                <a:spcPts val="0"/>
              </a:spcAft>
              <a:buFont typeface="Lucida Grande"/>
              <a:buNone/>
              <a:defRPr sz="1200" b="0" i="0" kern="1200">
                <a:solidFill>
                  <a:srgbClr val="404347"/>
                </a:solidFill>
                <a:latin typeface="Arial"/>
                <a:ea typeface="+mn-ea"/>
                <a:cs typeface="Arial"/>
              </a:defRPr>
            </a:lvl1pPr>
            <a:lvl2pPr marL="117793" indent="-117793" algn="l" defTabSz="914354" rtl="0" eaLnBrk="1" latinLnBrk="0" hangingPunct="1">
              <a:spcBef>
                <a:spcPts val="840"/>
              </a:spcBef>
              <a:spcAft>
                <a:spcPts val="0"/>
              </a:spcAft>
              <a:buFont typeface="Arial"/>
              <a:buChar char="•"/>
              <a:defRPr sz="1200" b="0" i="0" kern="1200">
                <a:solidFill>
                  <a:srgbClr val="404347"/>
                </a:solidFill>
                <a:latin typeface="Arial"/>
                <a:ea typeface="+mn-ea"/>
                <a:cs typeface="Arial"/>
              </a:defRPr>
            </a:lvl2pPr>
            <a:lvl3pPr marL="281147" indent="-163354" algn="l" defTabSz="806768" rtl="0" eaLnBrk="1" latinLnBrk="0" hangingPunct="1">
              <a:spcBef>
                <a:spcPts val="560"/>
              </a:spcBef>
              <a:spcAft>
                <a:spcPts val="0"/>
              </a:spcAft>
              <a:buFont typeface="Lucida Grande"/>
              <a:buChar char="–"/>
              <a:defRPr sz="1200" b="0" i="0" kern="1200">
                <a:solidFill>
                  <a:srgbClr val="404347"/>
                </a:solidFill>
                <a:latin typeface="Arial"/>
                <a:ea typeface="+mn-ea"/>
                <a:cs typeface="Arial"/>
              </a:defRPr>
            </a:lvl3pPr>
            <a:lvl4pPr marL="400050" indent="-118904" algn="l" defTabSz="914354" rtl="0" eaLnBrk="1" latinLnBrk="0" hangingPunct="1">
              <a:spcBef>
                <a:spcPct val="20000"/>
              </a:spcBef>
              <a:buFont typeface="Arial"/>
              <a:buChar char="•"/>
              <a:defRPr sz="1050" b="0" i="0" kern="1200">
                <a:solidFill>
                  <a:srgbClr val="404347"/>
                </a:solidFill>
                <a:latin typeface="Arial"/>
                <a:ea typeface="+mn-ea"/>
                <a:cs typeface="Arial"/>
              </a:defRPr>
            </a:lvl4pPr>
            <a:lvl5pPr marL="598964" indent="-198914" algn="l" defTabSz="914354" rtl="0" eaLnBrk="1" latinLnBrk="0" hangingPunct="1">
              <a:spcBef>
                <a:spcPct val="20000"/>
              </a:spcBef>
              <a:buFont typeface="Arial"/>
              <a:buChar char="–"/>
              <a:tabLst/>
              <a:defRPr sz="1050" b="0" i="0" kern="1200">
                <a:solidFill>
                  <a:srgbClr val="404347"/>
                </a:solidFill>
                <a:latin typeface="Arial"/>
                <a:ea typeface="+mn-ea"/>
                <a:cs typeface="Arial"/>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1"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Designed to provide deep sleep, the award-winning Heavenly Bed has given millions of guests the benefit of a superior night's rest.</a:t>
            </a:r>
          </a:p>
        </p:txBody>
      </p:sp>
    </p:spTree>
    <p:extLst>
      <p:ext uri="{BB962C8B-B14F-4D97-AF65-F5344CB8AC3E}">
        <p14:creationId xmlns:p14="http://schemas.microsoft.com/office/powerpoint/2010/main" val="23233189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44832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7351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Z:\01 BRAND MANUAL\2016\Marketing Material\wes3029 Digital Frames\Non-Editable jpegs\9_CraftedByWestin_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7"/>
            <a:ext cx="9144000" cy="7065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7474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W:\00 RESORT PHOTOS &amp; VIDEOS\HIGH RESOLUTION PHOTOS\RESORT GENERAL\The Westin Resort Nusa Dua, Bali.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0508" r="18621"/>
          <a:stretch/>
        </p:blipFill>
        <p:spPr bwMode="auto">
          <a:xfrm>
            <a:off x="0" y="7938"/>
            <a:ext cx="9144000" cy="685006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74971BB6-1E3E-4357-BA67-16A58EFA7BA6}" type="slidenum">
              <a:rPr lang="en-US" smtClean="0"/>
              <a:pPr/>
              <a:t>4</a:t>
            </a:fld>
            <a:endParaRPr lang="en-US"/>
          </a:p>
        </p:txBody>
      </p:sp>
      <p:sp>
        <p:nvSpPr>
          <p:cNvPr id="10" name="Text Placeholder 9"/>
          <p:cNvSpPr>
            <a:spLocks noGrp="1"/>
          </p:cNvSpPr>
          <p:nvPr>
            <p:ph type="body" sz="quarter" idx="18"/>
          </p:nvPr>
        </p:nvSpPr>
        <p:spPr>
          <a:xfrm>
            <a:off x="-1" y="6515136"/>
            <a:ext cx="1392966" cy="342864"/>
          </a:xfrm>
        </p:spPr>
        <p:txBody>
          <a:bodyPr/>
          <a:lstStyle/>
          <a:p>
            <a:r>
              <a:rPr lang="en-US" dirty="0" smtClean="0"/>
              <a:t>RESORT FACADE</a:t>
            </a:r>
            <a:endParaRPr lang="en-US" dirty="0"/>
          </a:p>
        </p:txBody>
      </p:sp>
    </p:spTree>
    <p:extLst>
      <p:ext uri="{BB962C8B-B14F-4D97-AF65-F5344CB8AC3E}">
        <p14:creationId xmlns:p14="http://schemas.microsoft.com/office/powerpoint/2010/main" val="391048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4241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040252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187131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4971BB6-1E3E-4357-BA67-16A58EFA7BA6}" type="slidenum">
              <a:rPr lang="en-US" smtClean="0"/>
              <a:pPr/>
              <a:t>43</a:t>
            </a:fld>
            <a:endParaRPr lang="en-US"/>
          </a:p>
        </p:txBody>
      </p:sp>
      <p:pic>
        <p:nvPicPr>
          <p:cNvPr id="5" name="Picture 5" descr="I:\TVPP\BIC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78608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12500" t="13756" r="9883" b="16553"/>
          <a:stretch/>
        </p:blipFill>
        <p:spPr bwMode="auto">
          <a:xfrm>
            <a:off x="0" y="292100"/>
            <a:ext cx="9144001" cy="656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BECEA47F-FB47-41ED-B655-7273B990BCAF}" type="slidenum">
              <a:rPr lang="en-US" altLang="en-US" smtClean="0"/>
              <a:pPr>
                <a:defRPr/>
              </a:pPr>
              <a:t>44</a:t>
            </a:fld>
            <a:endParaRPr lang="en-US" altLang="en-US"/>
          </a:p>
        </p:txBody>
      </p:sp>
      <p:sp>
        <p:nvSpPr>
          <p:cNvPr id="6" name="Text Placeholder 5"/>
          <p:cNvSpPr>
            <a:spLocks noGrp="1"/>
          </p:cNvSpPr>
          <p:nvPr>
            <p:ph type="body" sz="quarter" idx="18"/>
          </p:nvPr>
        </p:nvSpPr>
        <p:spPr>
          <a:xfrm>
            <a:off x="0" y="369924"/>
            <a:ext cx="2339698" cy="342864"/>
          </a:xfrm>
        </p:spPr>
        <p:txBody>
          <a:bodyPr/>
          <a:lstStyle/>
          <a:p>
            <a:r>
              <a:rPr lang="en-US" dirty="0" smtClean="0"/>
              <a:t>FLOOR PLAN</a:t>
            </a:r>
            <a:endParaRPr lang="en-US" dirty="0"/>
          </a:p>
        </p:txBody>
      </p:sp>
    </p:spTree>
    <p:extLst>
      <p:ext uri="{BB962C8B-B14F-4D97-AF65-F5344CB8AC3E}">
        <p14:creationId xmlns:p14="http://schemas.microsoft.com/office/powerpoint/2010/main" val="27600476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l="15117" t="18604" r="12500" b="17871"/>
          <a:stretch>
            <a:fillRect/>
          </a:stretch>
        </p:blipFill>
        <p:spPr bwMode="auto">
          <a:xfrm>
            <a:off x="14288" y="395288"/>
            <a:ext cx="9129712"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BECEA47F-FB47-41ED-B655-7273B990BCAF}" type="slidenum">
              <a:rPr lang="en-US" altLang="en-US" smtClean="0"/>
              <a:pPr>
                <a:defRPr/>
              </a:pPr>
              <a:t>45</a:t>
            </a:fld>
            <a:endParaRPr lang="en-US" altLang="en-US"/>
          </a:p>
        </p:txBody>
      </p:sp>
      <p:sp>
        <p:nvSpPr>
          <p:cNvPr id="6" name="Text Placeholder 5"/>
          <p:cNvSpPr>
            <a:spLocks noGrp="1"/>
          </p:cNvSpPr>
          <p:nvPr>
            <p:ph type="body" sz="quarter" idx="18"/>
          </p:nvPr>
        </p:nvSpPr>
        <p:spPr>
          <a:xfrm>
            <a:off x="0" y="369924"/>
            <a:ext cx="2339698" cy="342864"/>
          </a:xfrm>
        </p:spPr>
        <p:txBody>
          <a:bodyPr/>
          <a:lstStyle/>
          <a:p>
            <a:r>
              <a:rPr lang="en-US" dirty="0" smtClean="0"/>
              <a:t>FLOOR PLAN</a:t>
            </a:r>
            <a:endParaRPr lang="en-US" dirty="0"/>
          </a:p>
        </p:txBody>
      </p:sp>
    </p:spTree>
    <p:extLst>
      <p:ext uri="{BB962C8B-B14F-4D97-AF65-F5344CB8AC3E}">
        <p14:creationId xmlns:p14="http://schemas.microsoft.com/office/powerpoint/2010/main" val="38560799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4971BB6-1E3E-4357-BA67-16A58EFA7BA6}" type="slidenum">
              <a:rPr lang="en-US" smtClean="0"/>
              <a:pPr/>
              <a:t>46</a:t>
            </a:fld>
            <a:endParaRPr lang="en-US"/>
          </a:p>
        </p:txBody>
      </p:sp>
      <p:sp>
        <p:nvSpPr>
          <p:cNvPr id="6" name="Title 5"/>
          <p:cNvSpPr>
            <a:spLocks noGrp="1"/>
          </p:cNvSpPr>
          <p:nvPr>
            <p:ph type="title"/>
          </p:nvPr>
        </p:nvSpPr>
        <p:spPr/>
        <p:txBody>
          <a:bodyPr/>
          <a:lstStyle/>
          <a:p>
            <a:r>
              <a:rPr lang="en-US" dirty="0"/>
              <a:t>Room </a:t>
            </a:r>
            <a:r>
              <a:rPr lang="en-US" dirty="0" smtClean="0"/>
              <a:t>Capacity Chart –1</a:t>
            </a:r>
            <a:r>
              <a:rPr lang="en-US" baseline="30000" dirty="0" smtClean="0"/>
              <a:t>st</a:t>
            </a:r>
            <a:r>
              <a:rPr lang="en-US" dirty="0" smtClean="0"/>
              <a:t> Floor</a:t>
            </a:r>
            <a:endParaRPr lang="en-US" dirty="0"/>
          </a:p>
        </p:txBody>
      </p:sp>
      <p:graphicFrame>
        <p:nvGraphicFramePr>
          <p:cNvPr id="5" name="Group 1419"/>
          <p:cNvGraphicFramePr>
            <a:graphicFrameLocks noGrp="1"/>
          </p:cNvGraphicFramePr>
          <p:nvPr>
            <p:extLst>
              <p:ext uri="{D42A27DB-BD31-4B8C-83A1-F6EECF244321}">
                <p14:modId xmlns:p14="http://schemas.microsoft.com/office/powerpoint/2010/main" val="1074545224"/>
              </p:ext>
            </p:extLst>
          </p:nvPr>
        </p:nvGraphicFramePr>
        <p:xfrm>
          <a:off x="284163" y="2238375"/>
          <a:ext cx="8575675" cy="3933510"/>
        </p:xfrm>
        <a:graphic>
          <a:graphicData uri="http://schemas.openxmlformats.org/drawingml/2006/table">
            <a:tbl>
              <a:tblPr/>
              <a:tblGrid>
                <a:gridCol w="2413008"/>
                <a:gridCol w="1698447"/>
                <a:gridCol w="970808"/>
                <a:gridCol w="1405772"/>
                <a:gridCol w="1055496"/>
                <a:gridCol w="1032144"/>
              </a:tblGrid>
              <a:tr h="280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Meeting Room Name</a:t>
                      </a:r>
                    </a:p>
                  </a:txBody>
                  <a:tcPr marL="91447" marR="9144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Square Meter</a:t>
                      </a:r>
                    </a:p>
                  </a:txBody>
                  <a:tcPr marL="91447" marR="9144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615950" algn="l"/>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Theatre</a:t>
                      </a:r>
                    </a:p>
                  </a:txBody>
                  <a:tcPr marL="91447" marR="9144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Class Room</a:t>
                      </a:r>
                    </a:p>
                  </a:txBody>
                  <a:tcPr marL="91447" marR="9144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9D6C6"/>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U Shape</a:t>
                      </a:r>
                    </a:p>
                  </a:txBody>
                  <a:tcPr marL="91447" marR="9144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9D6C6"/>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Banquet</a:t>
                      </a:r>
                    </a:p>
                  </a:txBody>
                  <a:tcPr marL="91447" marR="9144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r>
              <a:tr h="280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err="1" smtClean="0">
                          <a:ln>
                            <a:noFill/>
                          </a:ln>
                          <a:solidFill>
                            <a:srgbClr val="434149"/>
                          </a:solidFill>
                          <a:effectLst/>
                          <a:latin typeface="Arial" panose="020B0604020202020204" pitchFamily="34" charset="0"/>
                          <a:ea typeface="Times New Roman" pitchFamily="18" charset="0"/>
                          <a:cs typeface="Arial" panose="020B0604020202020204" pitchFamily="34" charset="0"/>
                        </a:rPr>
                        <a:t>Mangupura</a:t>
                      </a: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 Hall </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1961</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2300</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88938" algn="l"/>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1220</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n/a</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1080</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r>
              <a:tr h="280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Exhibition Hall</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1363</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836</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492</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n/a</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630</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r>
              <a:tr h="280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Auditorium</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588</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506 built in seat</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280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Hibiscus Room</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187</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140</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84</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33</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80</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r>
              <a:tr h="280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Frangipani Room</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187</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140</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84</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33</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80</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r>
              <a:tr h="280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Orchid Room</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187</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140</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84</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33</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80</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r>
              <a:tr h="280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Bougainville Room</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187</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140</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84</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33</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60</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r>
              <a:tr h="280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Bali VIP Room</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80</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54</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algn="ctr"/>
                      <a:r>
                        <a:rPr lang="en-US" sz="1200" dirty="0" smtClean="0">
                          <a:solidFill>
                            <a:srgbClr val="434149"/>
                          </a:solidFill>
                          <a:latin typeface="Arial" panose="020B0604020202020204" pitchFamily="34" charset="0"/>
                          <a:cs typeface="Arial" panose="020B0604020202020204" pitchFamily="34" charset="0"/>
                        </a:rPr>
                        <a:t>33</a:t>
                      </a:r>
                      <a:endParaRPr lang="en-US" sz="1200" dirty="0">
                        <a:solidFill>
                          <a:srgbClr val="434149"/>
                        </a:solidFill>
                        <a:latin typeface="Arial" panose="020B0604020202020204" pitchFamily="34" charset="0"/>
                        <a:cs typeface="Arial" panose="020B0604020202020204" pitchFamily="34" charset="0"/>
                      </a:endParaRP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algn="ctr"/>
                      <a:r>
                        <a:rPr lang="en-US" sz="1200" dirty="0" smtClean="0">
                          <a:solidFill>
                            <a:srgbClr val="434149"/>
                          </a:solidFill>
                          <a:latin typeface="Arial" panose="020B0604020202020204" pitchFamily="34" charset="0"/>
                          <a:cs typeface="Arial" panose="020B0604020202020204" pitchFamily="34" charset="0"/>
                        </a:rPr>
                        <a:t>15</a:t>
                      </a:r>
                      <a:endParaRPr lang="en-US" sz="1200" dirty="0">
                        <a:solidFill>
                          <a:srgbClr val="434149"/>
                        </a:solidFill>
                        <a:latin typeface="Arial" panose="020B0604020202020204" pitchFamily="34" charset="0"/>
                        <a:cs typeface="Arial" panose="020B0604020202020204" pitchFamily="34" charset="0"/>
                      </a:endParaRP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30</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r>
              <a:tr h="280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Nusa </a:t>
                      </a:r>
                      <a:r>
                        <a:rPr kumimoji="0" lang="en-US" sz="1200" b="0" i="0" u="none" strike="noStrike" cap="none" normalizeH="0" baseline="0" dirty="0" err="1" smtClean="0">
                          <a:ln>
                            <a:noFill/>
                          </a:ln>
                          <a:solidFill>
                            <a:srgbClr val="434149"/>
                          </a:solidFill>
                          <a:effectLst/>
                          <a:latin typeface="Arial" panose="020B0604020202020204" pitchFamily="34" charset="0"/>
                          <a:ea typeface="Times New Roman" pitchFamily="18" charset="0"/>
                          <a:cs typeface="Arial" panose="020B0604020202020204" pitchFamily="34" charset="0"/>
                        </a:rPr>
                        <a:t>Dua</a:t>
                      </a: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 Room</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47</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50</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27</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15</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30</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r>
              <a:tr h="280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Executive Room 1</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25</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30</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12</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15</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20</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r>
              <a:tr h="280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Executive Room 2</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37</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45</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18</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21</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20</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r>
              <a:tr h="280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Lily Room</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30</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Board Room 12 persons</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Georgia" pitchFamily="18"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0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The Café </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245</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62 Lounge Set Up</a:t>
                      </a:r>
                    </a:p>
                  </a:txBody>
                  <a:tcPr marL="91447" marR="9144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Georgia" pitchFamily="18"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Georgia" pitchFamily="18"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Georgia" pitchFamily="18"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32007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4971BB6-1E3E-4357-BA67-16A58EFA7BA6}" type="slidenum">
              <a:rPr lang="en-US" smtClean="0"/>
              <a:pPr/>
              <a:t>47</a:t>
            </a:fld>
            <a:endParaRPr lang="en-US"/>
          </a:p>
        </p:txBody>
      </p:sp>
      <p:sp>
        <p:nvSpPr>
          <p:cNvPr id="6" name="Title 5"/>
          <p:cNvSpPr>
            <a:spLocks noGrp="1"/>
          </p:cNvSpPr>
          <p:nvPr>
            <p:ph type="title"/>
          </p:nvPr>
        </p:nvSpPr>
        <p:spPr/>
        <p:txBody>
          <a:bodyPr/>
          <a:lstStyle/>
          <a:p>
            <a:r>
              <a:rPr lang="en-US" dirty="0"/>
              <a:t>Room </a:t>
            </a:r>
            <a:r>
              <a:rPr lang="en-US" dirty="0" smtClean="0"/>
              <a:t>Capacity Chart –2</a:t>
            </a:r>
            <a:r>
              <a:rPr lang="en-US" baseline="30000" dirty="0" smtClean="0"/>
              <a:t>nd</a:t>
            </a:r>
            <a:r>
              <a:rPr lang="en-US" dirty="0" smtClean="0"/>
              <a:t> Floor</a:t>
            </a:r>
            <a:endParaRPr lang="en-US" dirty="0"/>
          </a:p>
        </p:txBody>
      </p:sp>
      <p:graphicFrame>
        <p:nvGraphicFramePr>
          <p:cNvPr id="5" name="Group 1419"/>
          <p:cNvGraphicFramePr>
            <a:graphicFrameLocks noGrp="1"/>
          </p:cNvGraphicFramePr>
          <p:nvPr>
            <p:extLst>
              <p:ext uri="{D42A27DB-BD31-4B8C-83A1-F6EECF244321}">
                <p14:modId xmlns:p14="http://schemas.microsoft.com/office/powerpoint/2010/main" val="2351473479"/>
              </p:ext>
            </p:extLst>
          </p:nvPr>
        </p:nvGraphicFramePr>
        <p:xfrm>
          <a:off x="284163" y="2238375"/>
          <a:ext cx="8575675" cy="3933510"/>
        </p:xfrm>
        <a:graphic>
          <a:graphicData uri="http://schemas.openxmlformats.org/drawingml/2006/table">
            <a:tbl>
              <a:tblPr/>
              <a:tblGrid>
                <a:gridCol w="2413008"/>
                <a:gridCol w="1698447"/>
                <a:gridCol w="970808"/>
                <a:gridCol w="1405772"/>
                <a:gridCol w="1055496"/>
                <a:gridCol w="1032144"/>
              </a:tblGrid>
              <a:tr h="280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Meeting Room Name</a:t>
                      </a:r>
                    </a:p>
                  </a:txBody>
                  <a:tcPr marL="91447" marR="9144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Square Meter</a:t>
                      </a:r>
                    </a:p>
                  </a:txBody>
                  <a:tcPr marL="91447" marR="9144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615950" algn="l"/>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Theatre</a:t>
                      </a:r>
                    </a:p>
                  </a:txBody>
                  <a:tcPr marL="91447" marR="9144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Class Room</a:t>
                      </a:r>
                    </a:p>
                  </a:txBody>
                  <a:tcPr marL="91447" marR="9144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U Shape</a:t>
                      </a:r>
                    </a:p>
                  </a:txBody>
                  <a:tcPr marL="91447" marR="9144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Banquet</a:t>
                      </a:r>
                    </a:p>
                  </a:txBody>
                  <a:tcPr marL="91447" marR="9144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r>
              <a:tr h="280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Nusantara Room</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1404</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1520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864</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88938" algn="l"/>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150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790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r>
              <a:tr h="280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Exhibition Gallery</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1305</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1200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680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123</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840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r>
              <a:tr h="280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Jakarta Room</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704</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624</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357</a:t>
                      </a:r>
                    </a:p>
                  </a:txBody>
                  <a:tcPr horzOverflow="overflow">
                    <a:lnL w="12700" cmpd="sng">
                      <a:noFill/>
                      <a:prstDash val="solid"/>
                    </a:lnL>
                    <a:lnR w="12700" cmpd="sng">
                      <a:noFill/>
                      <a:prstDash val="soli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75</a:t>
                      </a:r>
                    </a:p>
                  </a:txBody>
                  <a:tcPr horzOverflow="overflow">
                    <a:lnL w="12700" cmpd="sng">
                      <a:noFill/>
                      <a:prstDash val="solid"/>
                    </a:lnL>
                    <a:lnR w="12700" cmpd="sng">
                      <a:noFill/>
                      <a:prstDash val="soli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280</a:t>
                      </a:r>
                    </a:p>
                  </a:txBody>
                  <a:tcPr horzOverflow="overflow">
                    <a:lnL w="12700" cmpd="sng">
                      <a:noFill/>
                      <a:prstDash val="solid"/>
                    </a:lnL>
                    <a:lnR w="12700" cmpd="sng">
                      <a:noFill/>
                      <a:prstDash val="soli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w="12700" cmpd="sng">
                      <a:noFill/>
                      <a:prstDash val="solid"/>
                    </a:lnTlToBr>
                    <a:lnBlToTr w="12700" cmpd="sng">
                      <a:noFill/>
                      <a:prstDash val="solid"/>
                    </a:lnBlToTr>
                  </a:tcPr>
                </a:tc>
              </a:tr>
              <a:tr h="280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Surabaya Room</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110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70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36</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24</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40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r>
              <a:tr h="280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Bandung Room</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90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72</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42</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24</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50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r>
              <a:tr h="280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Medan Room</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406</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352</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132</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57</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170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r>
              <a:tr h="280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Manado Room</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273</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216</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96</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57</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140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r>
              <a:tr h="280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err="1" smtClean="0">
                          <a:ln>
                            <a:noFill/>
                          </a:ln>
                          <a:solidFill>
                            <a:srgbClr val="434149"/>
                          </a:solidFill>
                          <a:effectLst/>
                          <a:latin typeface="Arial" panose="020B0604020202020204" pitchFamily="34" charset="0"/>
                          <a:ea typeface="Times New Roman" pitchFamily="18" charset="0"/>
                          <a:cs typeface="Arial" panose="020B0604020202020204" pitchFamily="34" charset="0"/>
                        </a:rPr>
                        <a:t>Singaraja</a:t>
                      </a: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 Room</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78</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78</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36</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15</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30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r>
              <a:tr h="280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err="1" smtClean="0">
                          <a:ln>
                            <a:noFill/>
                          </a:ln>
                          <a:solidFill>
                            <a:srgbClr val="434149"/>
                          </a:solidFill>
                          <a:effectLst/>
                          <a:latin typeface="Arial" panose="020B0604020202020204" pitchFamily="34" charset="0"/>
                          <a:ea typeface="Times New Roman" pitchFamily="18" charset="0"/>
                          <a:cs typeface="Arial" panose="020B0604020202020204" pitchFamily="34" charset="0"/>
                        </a:rPr>
                        <a:t>Karangasem</a:t>
                      </a: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 Room</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78</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83</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36</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18</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30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r>
              <a:tr h="280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Denpasar Room</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78/53/81</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42/34/60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24/18/36</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15/15/24</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10/10/40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r>
              <a:tr h="280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Lotus Room</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88</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80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45</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88938" algn="l"/>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24</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40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r>
              <a:tr h="280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Jasmine Room</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88</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85</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45</a:t>
                      </a:r>
                    </a:p>
                  </a:txBody>
                  <a:tcPr horzOverflow="overflow">
                    <a:lnL w="12700" cmpd="sng">
                      <a:noFill/>
                      <a:prstDash val="solid"/>
                    </a:lnL>
                    <a:lnR w="12700" cmpd="sng">
                      <a:noFill/>
                      <a:prstDash val="soli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88938" algn="l"/>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30</a:t>
                      </a:r>
                    </a:p>
                  </a:txBody>
                  <a:tcPr horzOverflow="overflow">
                    <a:lnL w="12700" cmpd="sng">
                      <a:noFill/>
                      <a:prstDash val="solid"/>
                    </a:lnL>
                    <a:lnR w="12700" cmpd="sng">
                      <a:noFill/>
                      <a:prstDash val="soli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40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r>
              <a:tr h="280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The Lounge</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207</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60 Lounge Set Up</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34149"/>
                      </a:solidFill>
                      <a:prstDash val="solid"/>
                      <a:round/>
                      <a:headEnd type="none" w="med" len="med"/>
                      <a:tailEnd type="none" w="med" len="med"/>
                    </a:lnT>
                    <a:lnB w="12700" cap="flat" cmpd="sng" algn="ctr">
                      <a:solidFill>
                        <a:srgbClr val="434149"/>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Georgia" pitchFamily="18"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Georgia" pitchFamily="18"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Georgia" pitchFamily="18"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27452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4" name="Group 2"/>
          <p:cNvGraphicFramePr>
            <a:graphicFrameLocks noGrp="1"/>
          </p:cNvGraphicFramePr>
          <p:nvPr>
            <p:extLst>
              <p:ext uri="{D42A27DB-BD31-4B8C-83A1-F6EECF244321}">
                <p14:modId xmlns:p14="http://schemas.microsoft.com/office/powerpoint/2010/main" val="4132801622"/>
              </p:ext>
            </p:extLst>
          </p:nvPr>
        </p:nvGraphicFramePr>
        <p:xfrm>
          <a:off x="152400" y="5494020"/>
          <a:ext cx="8864600" cy="548640"/>
        </p:xfrm>
        <a:graphic>
          <a:graphicData uri="http://schemas.openxmlformats.org/drawingml/2006/table">
            <a:tbl>
              <a:tblPr/>
              <a:tblGrid>
                <a:gridCol w="2495550"/>
                <a:gridCol w="1755775"/>
                <a:gridCol w="1000125"/>
                <a:gridCol w="1454150"/>
                <a:gridCol w="1090613"/>
                <a:gridCol w="1068387"/>
              </a:tblGrid>
              <a:tr h="2667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Meeting Room Name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Square Meter</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615950" algn="l"/>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Theatre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Class Room</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U Shape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Banquet</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r>
              <a:tr h="2667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err="1" smtClean="0">
                          <a:ln>
                            <a:noFill/>
                          </a:ln>
                          <a:solidFill>
                            <a:srgbClr val="434149"/>
                          </a:solidFill>
                          <a:effectLst/>
                          <a:latin typeface="Arial" panose="020B0604020202020204" pitchFamily="34" charset="0"/>
                          <a:ea typeface="Times New Roman" pitchFamily="18" charset="0"/>
                          <a:cs typeface="Arial" panose="020B0604020202020204" pitchFamily="34" charset="0"/>
                        </a:rPr>
                        <a:t>Mangupura</a:t>
                      </a: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 Hall</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1961</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2300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88938" algn="l"/>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1220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n/a</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1080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r>
            </a:tbl>
          </a:graphicData>
        </a:graphic>
      </p:graphicFrame>
      <p:pic>
        <p:nvPicPr>
          <p:cNvPr id="35874" name="Picture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1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25733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p:cNvPicPr>
          <p:nvPr/>
        </p:nvPicPr>
        <p:blipFill>
          <a:blip r:embed="rId3">
            <a:extLst>
              <a:ext uri="{28A0092B-C50C-407E-A947-70E740481C1C}">
                <a14:useLocalDpi xmlns:a14="http://schemas.microsoft.com/office/drawing/2010/main" val="0"/>
              </a:ext>
            </a:extLst>
          </a:blip>
          <a:srcRect t="8467" b="2727"/>
          <a:stretch>
            <a:fillRect/>
          </a:stretch>
        </p:blipFill>
        <p:spPr bwMode="auto">
          <a:xfrm>
            <a:off x="0" y="0"/>
            <a:ext cx="9144000" cy="541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roup 2"/>
          <p:cNvGraphicFramePr>
            <a:graphicFrameLocks noGrp="1"/>
          </p:cNvGraphicFramePr>
          <p:nvPr>
            <p:extLst>
              <p:ext uri="{D42A27DB-BD31-4B8C-83A1-F6EECF244321}">
                <p14:modId xmlns:p14="http://schemas.microsoft.com/office/powerpoint/2010/main" val="4057540681"/>
              </p:ext>
            </p:extLst>
          </p:nvPr>
        </p:nvGraphicFramePr>
        <p:xfrm>
          <a:off x="152400" y="5494020"/>
          <a:ext cx="8864600" cy="548640"/>
        </p:xfrm>
        <a:graphic>
          <a:graphicData uri="http://schemas.openxmlformats.org/drawingml/2006/table">
            <a:tbl>
              <a:tblPr/>
              <a:tblGrid>
                <a:gridCol w="2495550"/>
                <a:gridCol w="1755775"/>
                <a:gridCol w="1000125"/>
                <a:gridCol w="1454150"/>
                <a:gridCol w="1090613"/>
                <a:gridCol w="1068387"/>
              </a:tblGrid>
              <a:tr h="2667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Meeting Room Name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Square Meter</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615950" algn="l"/>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Theatre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Class Room</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U Shape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Banquet</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r>
              <a:tr h="2667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Nusantara Room</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1404</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1520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88938" algn="l"/>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864</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150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790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r>
            </a:tbl>
          </a:graphicData>
        </a:graphic>
      </p:graphicFrame>
    </p:spTree>
    <p:extLst>
      <p:ext uri="{BB962C8B-B14F-4D97-AF65-F5344CB8AC3E}">
        <p14:creationId xmlns:p14="http://schemas.microsoft.com/office/powerpoint/2010/main" val="28145650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00 RESORT PHOTOS &amp; VIDEOS\HIGH RESOLUTION PHOTOS\HEAVENLY SPA BY WESTIN\Spa Bale.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5495" r="5495"/>
          <a:stretch/>
        </p:blipFill>
        <p:spPr bwMode="auto">
          <a:xfrm>
            <a:off x="-12519" y="0"/>
            <a:ext cx="915651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74971BB6-1E3E-4357-BA67-16A58EFA7BA6}" type="slidenum">
              <a:rPr lang="en-US" smtClean="0"/>
              <a:pPr/>
              <a:t>5</a:t>
            </a:fld>
            <a:endParaRPr lang="en-US"/>
          </a:p>
        </p:txBody>
      </p:sp>
      <p:sp>
        <p:nvSpPr>
          <p:cNvPr id="10" name="Text Placeholder 9"/>
          <p:cNvSpPr>
            <a:spLocks noGrp="1"/>
          </p:cNvSpPr>
          <p:nvPr>
            <p:ph type="body" sz="quarter" idx="18"/>
          </p:nvPr>
        </p:nvSpPr>
        <p:spPr>
          <a:xfrm>
            <a:off x="-2" y="6515136"/>
            <a:ext cx="2055139" cy="342864"/>
          </a:xfrm>
        </p:spPr>
        <p:txBody>
          <a:bodyPr/>
          <a:lstStyle/>
          <a:p>
            <a:r>
              <a:rPr lang="en-US" dirty="0"/>
              <a:t>SPA BALE AT BEACHFRONT</a:t>
            </a:r>
          </a:p>
        </p:txBody>
      </p:sp>
    </p:spTree>
    <p:extLst>
      <p:ext uri="{BB962C8B-B14F-4D97-AF65-F5344CB8AC3E}">
        <p14:creationId xmlns:p14="http://schemas.microsoft.com/office/powerpoint/2010/main" val="321752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22" name="Picture 2" descr="I:\00 PHOTOS\00 RESORT PHOTOS\BICC Ulung April2013\BICC ke 2\Auditor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1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roup 2"/>
          <p:cNvGraphicFramePr>
            <a:graphicFrameLocks noGrp="1"/>
          </p:cNvGraphicFramePr>
          <p:nvPr>
            <p:extLst>
              <p:ext uri="{D42A27DB-BD31-4B8C-83A1-F6EECF244321}">
                <p14:modId xmlns:p14="http://schemas.microsoft.com/office/powerpoint/2010/main" val="4015887323"/>
              </p:ext>
            </p:extLst>
          </p:nvPr>
        </p:nvGraphicFramePr>
        <p:xfrm>
          <a:off x="152400" y="5494020"/>
          <a:ext cx="8864600" cy="548640"/>
        </p:xfrm>
        <a:graphic>
          <a:graphicData uri="http://schemas.openxmlformats.org/drawingml/2006/table">
            <a:tbl>
              <a:tblPr/>
              <a:tblGrid>
                <a:gridCol w="2495550"/>
                <a:gridCol w="1755775"/>
                <a:gridCol w="1000125"/>
                <a:gridCol w="1454150"/>
                <a:gridCol w="1090613"/>
                <a:gridCol w="1068387"/>
              </a:tblGrid>
              <a:tr h="2667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Meeting Room Name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Square Meter</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615950" algn="l"/>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Theatre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Class Room</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U Shape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Banquet</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r>
              <a:tr h="2667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cs typeface="Arial" panose="020B0604020202020204" pitchFamily="34" charset="0"/>
                        </a:rPr>
                        <a:t>Auditorium</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588</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506</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88938" algn="l"/>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n/a</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434149"/>
                          </a:solidFill>
                          <a:effectLst/>
                          <a:latin typeface="Arial" panose="020B0604020202020204" pitchFamily="34" charset="0"/>
                          <a:ea typeface="Times New Roman" pitchFamily="18" charset="0"/>
                          <a:cs typeface="Arial" panose="020B0604020202020204" pitchFamily="34" charset="0"/>
                        </a:rPr>
                        <a:t>n/a</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n/a</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r>
            </a:tbl>
          </a:graphicData>
        </a:graphic>
      </p:graphicFrame>
    </p:spTree>
    <p:extLst>
      <p:ext uri="{BB962C8B-B14F-4D97-AF65-F5344CB8AC3E}">
        <p14:creationId xmlns:p14="http://schemas.microsoft.com/office/powerpoint/2010/main" val="4087438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46" name="Picture 53" descr="F:\00 PHOTOS\00 RESORT PHOTOS\BICC Feb2013\BY9P7329.JPG"/>
          <p:cNvSpPr>
            <a:spLocks noChangeAspect="1" noChangeArrowheads="1"/>
          </p:cNvSpPr>
          <p:nvPr/>
        </p:nvSpPr>
        <p:spPr bwMode="auto">
          <a:xfrm>
            <a:off x="0" y="0"/>
            <a:ext cx="9144000" cy="541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pic>
        <p:nvPicPr>
          <p:cNvPr id="38947" name="Picture 53" descr="F:\00 PHOTOS\00 RESORT PHOTOS\BICC Feb2013\BY9P73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1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Group 2"/>
          <p:cNvGraphicFramePr>
            <a:graphicFrameLocks noGrp="1"/>
          </p:cNvGraphicFramePr>
          <p:nvPr>
            <p:extLst>
              <p:ext uri="{D42A27DB-BD31-4B8C-83A1-F6EECF244321}">
                <p14:modId xmlns:p14="http://schemas.microsoft.com/office/powerpoint/2010/main" val="4161753156"/>
              </p:ext>
            </p:extLst>
          </p:nvPr>
        </p:nvGraphicFramePr>
        <p:xfrm>
          <a:off x="152400" y="5494020"/>
          <a:ext cx="8864600" cy="548640"/>
        </p:xfrm>
        <a:graphic>
          <a:graphicData uri="http://schemas.openxmlformats.org/drawingml/2006/table">
            <a:tbl>
              <a:tblPr/>
              <a:tblGrid>
                <a:gridCol w="2495550"/>
                <a:gridCol w="1755775"/>
                <a:gridCol w="1000125"/>
                <a:gridCol w="1454150"/>
                <a:gridCol w="1090613"/>
                <a:gridCol w="1068387"/>
              </a:tblGrid>
              <a:tr h="2667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Meeting Room Name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Square Meter</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615950" algn="l"/>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Theatre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Class Room</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U Shape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Banquet</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r>
              <a:tr h="2667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cs typeface="Arial" panose="020B0604020202020204" pitchFamily="34" charset="0"/>
                        </a:rPr>
                        <a:t>Exhibition Hall</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1363</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836</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88938" algn="l"/>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492</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n/a</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630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r>
            </a:tbl>
          </a:graphicData>
        </a:graphic>
      </p:graphicFrame>
    </p:spTree>
    <p:extLst>
      <p:ext uri="{BB962C8B-B14F-4D97-AF65-F5344CB8AC3E}">
        <p14:creationId xmlns:p14="http://schemas.microsoft.com/office/powerpoint/2010/main" val="11089594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70" name="Picture 51" descr="F:\00 PHOTOS\00 RESORT PHOTOS\BICC Feb2013\BY9P73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1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roup 2"/>
          <p:cNvGraphicFramePr>
            <a:graphicFrameLocks noGrp="1"/>
          </p:cNvGraphicFramePr>
          <p:nvPr>
            <p:extLst>
              <p:ext uri="{D42A27DB-BD31-4B8C-83A1-F6EECF244321}">
                <p14:modId xmlns:p14="http://schemas.microsoft.com/office/powerpoint/2010/main" val="4161753156"/>
              </p:ext>
            </p:extLst>
          </p:nvPr>
        </p:nvGraphicFramePr>
        <p:xfrm>
          <a:off x="152400" y="5494020"/>
          <a:ext cx="8864600" cy="548640"/>
        </p:xfrm>
        <a:graphic>
          <a:graphicData uri="http://schemas.openxmlformats.org/drawingml/2006/table">
            <a:tbl>
              <a:tblPr/>
              <a:tblGrid>
                <a:gridCol w="2495550"/>
                <a:gridCol w="1755775"/>
                <a:gridCol w="1000125"/>
                <a:gridCol w="1454150"/>
                <a:gridCol w="1090613"/>
                <a:gridCol w="1068387"/>
              </a:tblGrid>
              <a:tr h="2667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Meeting Room Name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Square Meter</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615950" algn="l"/>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Theatre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Class Room</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U Shape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Banquet</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r>
              <a:tr h="2667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cs typeface="Arial" panose="020B0604020202020204" pitchFamily="34" charset="0"/>
                        </a:rPr>
                        <a:t>Exhibition Gallery</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1305</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1200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88938" algn="l"/>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680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123</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840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r>
            </a:tbl>
          </a:graphicData>
        </a:graphic>
      </p:graphicFrame>
    </p:spTree>
    <p:extLst>
      <p:ext uri="{BB962C8B-B14F-4D97-AF65-F5344CB8AC3E}">
        <p14:creationId xmlns:p14="http://schemas.microsoft.com/office/powerpoint/2010/main" val="11753026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4" name="Picture 2" descr="I:\00 PHOTOS\00 RESORT PHOTOS\BICC Feb2013\Flower - Orchid.JPG"/>
          <p:cNvPicPr>
            <a:picLocks noChangeAspect="1" noChangeArrowheads="1"/>
          </p:cNvPicPr>
          <p:nvPr/>
        </p:nvPicPr>
        <p:blipFill>
          <a:blip r:embed="rId3">
            <a:extLst>
              <a:ext uri="{28A0092B-C50C-407E-A947-70E740481C1C}">
                <a14:useLocalDpi xmlns:a14="http://schemas.microsoft.com/office/drawing/2010/main" val="0"/>
              </a:ext>
            </a:extLst>
          </a:blip>
          <a:srcRect t="-2"/>
          <a:stretch>
            <a:fillRect/>
          </a:stretch>
        </p:blipFill>
        <p:spPr bwMode="auto">
          <a:xfrm>
            <a:off x="0" y="0"/>
            <a:ext cx="9144000" cy="541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roup 2"/>
          <p:cNvGraphicFramePr>
            <a:graphicFrameLocks noGrp="1"/>
          </p:cNvGraphicFramePr>
          <p:nvPr>
            <p:extLst>
              <p:ext uri="{D42A27DB-BD31-4B8C-83A1-F6EECF244321}">
                <p14:modId xmlns:p14="http://schemas.microsoft.com/office/powerpoint/2010/main" val="4161753156"/>
              </p:ext>
            </p:extLst>
          </p:nvPr>
        </p:nvGraphicFramePr>
        <p:xfrm>
          <a:off x="152400" y="5494020"/>
          <a:ext cx="8864600" cy="548640"/>
        </p:xfrm>
        <a:graphic>
          <a:graphicData uri="http://schemas.openxmlformats.org/drawingml/2006/table">
            <a:tbl>
              <a:tblPr/>
              <a:tblGrid>
                <a:gridCol w="2495550"/>
                <a:gridCol w="1755775"/>
                <a:gridCol w="1000125"/>
                <a:gridCol w="1454150"/>
                <a:gridCol w="1090613"/>
                <a:gridCol w="1068387"/>
              </a:tblGrid>
              <a:tr h="2667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Meeting Room Name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Square Meter</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615950" algn="l"/>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Theatre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Class Room</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U Shape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Banquet</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r>
              <a:tr h="2667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Flower Room</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187</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140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88938" algn="l"/>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84</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33</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80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r>
            </a:tbl>
          </a:graphicData>
        </a:graphic>
      </p:graphicFrame>
    </p:spTree>
    <p:extLst>
      <p:ext uri="{BB962C8B-B14F-4D97-AF65-F5344CB8AC3E}">
        <p14:creationId xmlns:p14="http://schemas.microsoft.com/office/powerpoint/2010/main" val="6691455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18"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1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roup 2"/>
          <p:cNvGraphicFramePr>
            <a:graphicFrameLocks noGrp="1"/>
          </p:cNvGraphicFramePr>
          <p:nvPr>
            <p:extLst>
              <p:ext uri="{D42A27DB-BD31-4B8C-83A1-F6EECF244321}">
                <p14:modId xmlns:p14="http://schemas.microsoft.com/office/powerpoint/2010/main" val="4161753156"/>
              </p:ext>
            </p:extLst>
          </p:nvPr>
        </p:nvGraphicFramePr>
        <p:xfrm>
          <a:off x="152400" y="5494020"/>
          <a:ext cx="8864600" cy="548640"/>
        </p:xfrm>
        <a:graphic>
          <a:graphicData uri="http://schemas.openxmlformats.org/drawingml/2006/table">
            <a:tbl>
              <a:tblPr/>
              <a:tblGrid>
                <a:gridCol w="2495550"/>
                <a:gridCol w="1755775"/>
                <a:gridCol w="1000125"/>
                <a:gridCol w="1454150"/>
                <a:gridCol w="1090613"/>
                <a:gridCol w="1068387"/>
              </a:tblGrid>
              <a:tr h="2667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Meeting Room Name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Square Meter</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615950" algn="l"/>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Theatre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Class Room</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U Shape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Banquet</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r>
              <a:tr h="2667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cs typeface="Arial" panose="020B0604020202020204" pitchFamily="34" charset="0"/>
                        </a:rPr>
                        <a:t>Jakarta Room</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704</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624</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88938" algn="l"/>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357</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75</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280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r>
            </a:tbl>
          </a:graphicData>
        </a:graphic>
      </p:graphicFrame>
    </p:spTree>
    <p:extLst>
      <p:ext uri="{BB962C8B-B14F-4D97-AF65-F5344CB8AC3E}">
        <p14:creationId xmlns:p14="http://schemas.microsoft.com/office/powerpoint/2010/main" val="2956885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26" name="Picture 31" descr="F:\00 PHOTOS\00 RESORT PHOTOS\BICC Feb2013\BY9P70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Group 2"/>
          <p:cNvGraphicFramePr>
            <a:graphicFrameLocks noGrp="1"/>
          </p:cNvGraphicFramePr>
          <p:nvPr>
            <p:extLst>
              <p:ext uri="{D42A27DB-BD31-4B8C-83A1-F6EECF244321}">
                <p14:modId xmlns:p14="http://schemas.microsoft.com/office/powerpoint/2010/main" val="4161753156"/>
              </p:ext>
            </p:extLst>
          </p:nvPr>
        </p:nvGraphicFramePr>
        <p:xfrm>
          <a:off x="152400" y="5494020"/>
          <a:ext cx="8864600" cy="548640"/>
        </p:xfrm>
        <a:graphic>
          <a:graphicData uri="http://schemas.openxmlformats.org/drawingml/2006/table">
            <a:tbl>
              <a:tblPr/>
              <a:tblGrid>
                <a:gridCol w="2495550"/>
                <a:gridCol w="1755775"/>
                <a:gridCol w="1000125"/>
                <a:gridCol w="1454150"/>
                <a:gridCol w="1090613"/>
                <a:gridCol w="1068387"/>
              </a:tblGrid>
              <a:tr h="2667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Meeting Room Name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Square Meter</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615950" algn="l"/>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Theatre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Class Room</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U Shape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Banquet</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r>
              <a:tr h="2667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Bali VIP</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80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54</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88938" algn="l"/>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33</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15</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34149"/>
                          </a:solidFill>
                          <a:effectLst/>
                          <a:latin typeface="Arial" panose="020B0604020202020204" pitchFamily="34" charset="0"/>
                          <a:ea typeface="Times New Roman" pitchFamily="18" charset="0"/>
                          <a:cs typeface="Arial" panose="020B0604020202020204" pitchFamily="34" charset="0"/>
                        </a:rPr>
                        <a:t>30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r>
            </a:tbl>
          </a:graphicData>
        </a:graphic>
      </p:graphicFrame>
    </p:spTree>
    <p:extLst>
      <p:ext uri="{BB962C8B-B14F-4D97-AF65-F5344CB8AC3E}">
        <p14:creationId xmlns:p14="http://schemas.microsoft.com/office/powerpoint/2010/main" val="468393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ECEA47F-FB47-41ED-B655-7273B990BCAF}" type="slidenum">
              <a:rPr lang="en-US" altLang="en-US" smtClean="0"/>
              <a:pPr>
                <a:defRPr/>
              </a:pPr>
              <a:t>56</a:t>
            </a:fld>
            <a:endParaRPr lang="en-US" altLang="en-US"/>
          </a:p>
        </p:txBody>
      </p:sp>
      <p:pic>
        <p:nvPicPr>
          <p:cNvPr id="1026" name="Picture 2" descr="I:\TVPP\Tang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9"/>
            <a:ext cx="9144000" cy="6853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7560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ECEA47F-FB47-41ED-B655-7273B990BCAF}" type="slidenum">
              <a:rPr lang="en-US" altLang="en-US" smtClean="0"/>
              <a:pPr>
                <a:defRPr/>
              </a:pPr>
              <a:t>57</a:t>
            </a:fld>
            <a:endParaRPr lang="en-US" altLang="en-US"/>
          </a:p>
        </p:txBody>
      </p:sp>
      <p:pic>
        <p:nvPicPr>
          <p:cNvPr id="2050" name="Picture 2" descr="I:\TVPP\Clutter-Fr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0"/>
            <a:ext cx="9143999" cy="685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587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Inspiring Events</a:t>
            </a:r>
            <a:endParaRPr lang="en-US" dirty="0"/>
          </a:p>
        </p:txBody>
      </p:sp>
      <p:sp>
        <p:nvSpPr>
          <p:cNvPr id="3" name="Slide Number Placeholder 2"/>
          <p:cNvSpPr>
            <a:spLocks noGrp="1"/>
          </p:cNvSpPr>
          <p:nvPr>
            <p:ph type="sldNum" sz="quarter" idx="4294967295"/>
          </p:nvPr>
        </p:nvSpPr>
        <p:spPr>
          <a:xfrm>
            <a:off x="7010400" y="6380163"/>
            <a:ext cx="2133600" cy="365125"/>
          </a:xfrm>
        </p:spPr>
        <p:txBody>
          <a:bodyPr/>
          <a:lstStyle/>
          <a:p>
            <a:fld id="{74971BB6-1E3E-4357-BA67-16A58EFA7BA6}" type="slidenum">
              <a:rPr lang="en-US" smtClean="0"/>
              <a:t>58</a:t>
            </a:fld>
            <a:endParaRPr lang="en-US"/>
          </a:p>
        </p:txBody>
      </p:sp>
    </p:spTree>
    <p:extLst>
      <p:ext uri="{BB962C8B-B14F-4D97-AF65-F5344CB8AC3E}">
        <p14:creationId xmlns:p14="http://schemas.microsoft.com/office/powerpoint/2010/main" val="1563736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871844opening-ceremony-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688" y="14288"/>
            <a:ext cx="51435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7" descr="923917WTAevent-25lg"/>
          <p:cNvPicPr>
            <a:picLocks noChangeAspect="1" noChangeArrowheads="1"/>
          </p:cNvPicPr>
          <p:nvPr/>
        </p:nvPicPr>
        <p:blipFill>
          <a:blip r:embed="rId4">
            <a:extLst>
              <a:ext uri="{28A0092B-C50C-407E-A947-70E740481C1C}">
                <a14:useLocalDpi xmlns:a14="http://schemas.microsoft.com/office/drawing/2010/main" val="0"/>
              </a:ext>
            </a:extLst>
          </a:blip>
          <a:srcRect b="706"/>
          <a:stretch>
            <a:fillRect/>
          </a:stretch>
        </p:blipFill>
        <p:spPr bwMode="auto">
          <a:xfrm>
            <a:off x="14288" y="2251075"/>
            <a:ext cx="3948112"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8" descr="863723a8-lg"/>
          <p:cNvPicPr>
            <a:picLocks noChangeAspect="1" noChangeArrowheads="1"/>
          </p:cNvPicPr>
          <p:nvPr/>
        </p:nvPicPr>
        <p:blipFill>
          <a:blip r:embed="rId5">
            <a:extLst>
              <a:ext uri="{28A0092B-C50C-407E-A947-70E740481C1C}">
                <a14:useLocalDpi xmlns:a14="http://schemas.microsoft.com/office/drawing/2010/main" val="0"/>
              </a:ext>
            </a:extLst>
          </a:blip>
          <a:srcRect l="482"/>
          <a:stretch>
            <a:fillRect/>
          </a:stretch>
        </p:blipFill>
        <p:spPr bwMode="auto">
          <a:xfrm>
            <a:off x="19050" y="14288"/>
            <a:ext cx="394335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9" descr="_MG_3565"/>
          <p:cNvPicPr>
            <a:picLocks noChangeAspect="1" noChangeArrowheads="1"/>
          </p:cNvPicPr>
          <p:nvPr/>
        </p:nvPicPr>
        <p:blipFill>
          <a:blip r:embed="rId6">
            <a:extLst>
              <a:ext uri="{28A0092B-C50C-407E-A947-70E740481C1C}">
                <a14:useLocalDpi xmlns:a14="http://schemas.microsoft.com/office/drawing/2010/main" val="0"/>
              </a:ext>
            </a:extLst>
          </a:blip>
          <a:srcRect l="4074" r="10313" b="2182"/>
          <a:stretch>
            <a:fillRect/>
          </a:stretch>
        </p:blipFill>
        <p:spPr bwMode="auto">
          <a:xfrm>
            <a:off x="3978275" y="2930525"/>
            <a:ext cx="5141913"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7" descr="W:\MARCOMM\03 DOCUMENTATION\BICC EVENTS\Forbes\Set Up\Forbes Dinner by the pool.jpg"/>
          <p:cNvPicPr>
            <a:picLocks noChangeAspect="1" noChangeArrowheads="1"/>
          </p:cNvPicPr>
          <p:nvPr/>
        </p:nvPicPr>
        <p:blipFill>
          <a:blip r:embed="rId7">
            <a:extLst>
              <a:ext uri="{28A0092B-C50C-407E-A947-70E740481C1C}">
                <a14:useLocalDpi xmlns:a14="http://schemas.microsoft.com/office/drawing/2010/main" val="0"/>
              </a:ext>
            </a:extLst>
          </a:blip>
          <a:srcRect t="9155" b="5679"/>
          <a:stretch>
            <a:fillRect/>
          </a:stretch>
        </p:blipFill>
        <p:spPr bwMode="auto">
          <a:xfrm>
            <a:off x="19050" y="4608513"/>
            <a:ext cx="3943350"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41660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00 RESORT PHOTOS &amp; VIDEOS\LOW RESOLUTION PHOTOS\RESORT\Comforting Terrace1.jpg"/>
          <p:cNvPicPr>
            <a:picLocks noChangeAspect="1" noChangeArrowheads="1"/>
          </p:cNvPicPr>
          <p:nvPr/>
        </p:nvPicPr>
        <p:blipFill rotWithShape="1">
          <a:blip r:embed="rId2">
            <a:extLst>
              <a:ext uri="{28A0092B-C50C-407E-A947-70E740481C1C}">
                <a14:useLocalDpi xmlns:a14="http://schemas.microsoft.com/office/drawing/2010/main"/>
              </a:ext>
            </a:extLst>
          </a:blip>
          <a:srcRect l="12139"/>
          <a:stretch/>
        </p:blipFill>
        <p:spPr bwMode="auto">
          <a:xfrm>
            <a:off x="0" y="7938"/>
            <a:ext cx="9144000" cy="685006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74971BB6-1E3E-4357-BA67-16A58EFA7BA6}" type="slidenum">
              <a:rPr lang="en-US" smtClean="0"/>
              <a:pPr/>
              <a:t>6</a:t>
            </a:fld>
            <a:endParaRPr lang="en-US"/>
          </a:p>
        </p:txBody>
      </p:sp>
      <p:sp>
        <p:nvSpPr>
          <p:cNvPr id="6" name="Text Placeholder 5"/>
          <p:cNvSpPr>
            <a:spLocks noGrp="1"/>
          </p:cNvSpPr>
          <p:nvPr>
            <p:ph type="body" sz="quarter" idx="18"/>
          </p:nvPr>
        </p:nvSpPr>
        <p:spPr>
          <a:xfrm>
            <a:off x="-1" y="6515136"/>
            <a:ext cx="2199993" cy="342864"/>
          </a:xfrm>
        </p:spPr>
        <p:txBody>
          <a:bodyPr/>
          <a:lstStyle/>
          <a:p>
            <a:r>
              <a:rPr lang="en-US" dirty="0" smtClean="0"/>
              <a:t>TERRACE WITH TROPICAL GARDEN</a:t>
            </a:r>
            <a:endParaRPr lang="en-US" dirty="0"/>
          </a:p>
        </p:txBody>
      </p:sp>
    </p:spTree>
    <p:extLst>
      <p:ext uri="{BB962C8B-B14F-4D97-AF65-F5344CB8AC3E}">
        <p14:creationId xmlns:p14="http://schemas.microsoft.com/office/powerpoint/2010/main" val="391752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W:\MARCOMM\03 DOCUMENTATION\BICC EVENTS\Forbes\VIPs\Habibie arrival01.jpg"/>
          <p:cNvPicPr>
            <a:picLocks noChangeAspect="1" noChangeArrowheads="1"/>
          </p:cNvPicPr>
          <p:nvPr/>
        </p:nvPicPr>
        <p:blipFill>
          <a:blip r:embed="rId2">
            <a:extLst>
              <a:ext uri="{28A0092B-C50C-407E-A947-70E740481C1C}">
                <a14:useLocalDpi xmlns:a14="http://schemas.microsoft.com/office/drawing/2010/main" val="0"/>
              </a:ext>
            </a:extLst>
          </a:blip>
          <a:srcRect t="13745" r="14131"/>
          <a:stretch>
            <a:fillRect/>
          </a:stretch>
        </p:blipFill>
        <p:spPr bwMode="auto">
          <a:xfrm>
            <a:off x="19050" y="4791075"/>
            <a:ext cx="30718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descr="W:\MARCOMM\03 DOCUMENTATION\BICC EVENTS\Forbes\VIPs\Steve Forbes.jpg"/>
          <p:cNvPicPr>
            <a:picLocks noChangeAspect="1" noChangeArrowheads="1"/>
          </p:cNvPicPr>
          <p:nvPr/>
        </p:nvPicPr>
        <p:blipFill>
          <a:blip r:embed="rId3">
            <a:extLst>
              <a:ext uri="{28A0092B-C50C-407E-A947-70E740481C1C}">
                <a14:useLocalDpi xmlns:a14="http://schemas.microsoft.com/office/drawing/2010/main" val="0"/>
              </a:ext>
            </a:extLst>
          </a:blip>
          <a:srcRect l="38750" t="17813" r="11375" b="1649"/>
          <a:stretch>
            <a:fillRect/>
          </a:stretch>
        </p:blipFill>
        <p:spPr bwMode="auto">
          <a:xfrm>
            <a:off x="19050" y="1993900"/>
            <a:ext cx="257175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descr="W:\MARCOMM\03 DOCUMENTATION\BICC EVENTS\MISS WORLD\To Model Fashion Show\FB\_MG_9026.jpg"/>
          <p:cNvPicPr>
            <a:picLocks noChangeAspect="1" noChangeArrowheads="1"/>
          </p:cNvPicPr>
          <p:nvPr/>
        </p:nvPicPr>
        <p:blipFill>
          <a:blip r:embed="rId4">
            <a:extLst>
              <a:ext uri="{28A0092B-C50C-407E-A947-70E740481C1C}">
                <a14:useLocalDpi xmlns:a14="http://schemas.microsoft.com/office/drawing/2010/main" val="0"/>
              </a:ext>
            </a:extLst>
          </a:blip>
          <a:srcRect l="3300" b="2879"/>
          <a:stretch>
            <a:fillRect/>
          </a:stretch>
        </p:blipFill>
        <p:spPr bwMode="auto">
          <a:xfrm>
            <a:off x="2614613" y="1984375"/>
            <a:ext cx="1851025"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W:\MARCOMM\03 DOCUMENTATION\BICC EVENTS\MISS WORLD\BK\_MG_374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19050"/>
            <a:ext cx="2938463"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6" descr="W:\MARCOMM\03 DOCUMENTATION\BICC EVENTS\MISS WORLD\CONFERENCE\TWIT\IMG_1533.jpg"/>
          <p:cNvPicPr>
            <a:picLocks noChangeAspect="1" noChangeArrowheads="1"/>
          </p:cNvPicPr>
          <p:nvPr/>
        </p:nvPicPr>
        <p:blipFill>
          <a:blip r:embed="rId6">
            <a:extLst>
              <a:ext uri="{28A0092B-C50C-407E-A947-70E740481C1C}">
                <a14:useLocalDpi xmlns:a14="http://schemas.microsoft.com/office/drawing/2010/main" val="0"/>
              </a:ext>
            </a:extLst>
          </a:blip>
          <a:srcRect l="7249" t="3125" b="12500"/>
          <a:stretch>
            <a:fillRect/>
          </a:stretch>
        </p:blipFill>
        <p:spPr bwMode="auto">
          <a:xfrm>
            <a:off x="3108325" y="4773613"/>
            <a:ext cx="3392488"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8" descr="Z:\DOCUMENTATION\Miss World\Opening Ceremony\FB\20130908222216_IMG_4277 (7).JPG"/>
          <p:cNvPicPr>
            <a:picLocks noChangeAspect="1" noChangeArrowheads="1"/>
          </p:cNvPicPr>
          <p:nvPr/>
        </p:nvPicPr>
        <p:blipFill>
          <a:blip r:embed="rId7">
            <a:extLst>
              <a:ext uri="{28A0092B-C50C-407E-A947-70E740481C1C}">
                <a14:useLocalDpi xmlns:a14="http://schemas.microsoft.com/office/drawing/2010/main" val="0"/>
              </a:ext>
            </a:extLst>
          </a:blip>
          <a:srcRect t="6776" b="3088"/>
          <a:stretch>
            <a:fillRect/>
          </a:stretch>
        </p:blipFill>
        <p:spPr bwMode="auto">
          <a:xfrm>
            <a:off x="4489450" y="1984375"/>
            <a:ext cx="4635500"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9" descr="Z:\DOCUMENTATION\Miss World\Release Turtle\FB\Turtle Release\_MG_5335.JPG"/>
          <p:cNvPicPr>
            <a:picLocks noChangeAspect="1" noChangeArrowheads="1"/>
          </p:cNvPicPr>
          <p:nvPr/>
        </p:nvPicPr>
        <p:blipFill>
          <a:blip r:embed="rId8">
            <a:extLst>
              <a:ext uri="{28A0092B-C50C-407E-A947-70E740481C1C}">
                <a14:useLocalDpi xmlns:a14="http://schemas.microsoft.com/office/drawing/2010/main" val="0"/>
              </a:ext>
            </a:extLst>
          </a:blip>
          <a:srcRect r="1559"/>
          <a:stretch>
            <a:fillRect/>
          </a:stretch>
        </p:blipFill>
        <p:spPr bwMode="auto">
          <a:xfrm>
            <a:off x="6240463" y="19050"/>
            <a:ext cx="2884487"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10" descr="Z:\DOCUMENTATION\Miss World\Release Turtle\FB\Giveaway\1.JPG"/>
          <p:cNvPicPr>
            <a:picLocks noChangeAspect="1" noChangeArrowheads="1"/>
          </p:cNvPicPr>
          <p:nvPr/>
        </p:nvPicPr>
        <p:blipFill>
          <a:blip r:embed="rId9">
            <a:extLst>
              <a:ext uri="{28A0092B-C50C-407E-A947-70E740481C1C}">
                <a14:useLocalDpi xmlns:a14="http://schemas.microsoft.com/office/drawing/2010/main" val="0"/>
              </a:ext>
            </a:extLst>
          </a:blip>
          <a:srcRect t="8209" b="11940"/>
          <a:stretch>
            <a:fillRect/>
          </a:stretch>
        </p:blipFill>
        <p:spPr bwMode="auto">
          <a:xfrm>
            <a:off x="2979738" y="19050"/>
            <a:ext cx="32385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12" descr="Z:\DOCUMENTATION\Miss World\Bazaar\FB\_MG_6589.JPG"/>
          <p:cNvPicPr>
            <a:picLocks noChangeAspect="1" noChangeArrowheads="1"/>
          </p:cNvPicPr>
          <p:nvPr/>
        </p:nvPicPr>
        <p:blipFill>
          <a:blip r:embed="rId10">
            <a:extLst>
              <a:ext uri="{28A0092B-C50C-407E-A947-70E740481C1C}">
                <a14:useLocalDpi xmlns:a14="http://schemas.microsoft.com/office/drawing/2010/main" val="0"/>
              </a:ext>
            </a:extLst>
          </a:blip>
          <a:srcRect l="1888" r="13747"/>
          <a:stretch>
            <a:fillRect/>
          </a:stretch>
        </p:blipFill>
        <p:spPr bwMode="auto">
          <a:xfrm>
            <a:off x="6510338" y="4773613"/>
            <a:ext cx="2614612"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69339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9" descr="Z:\DOCUMENTATION\APEC SUMMIT\Photo Setup\BICC FOYER\m__MG_5865.jpg"/>
          <p:cNvPicPr>
            <a:picLocks noChangeAspect="1" noChangeArrowheads="1"/>
          </p:cNvPicPr>
          <p:nvPr/>
        </p:nvPicPr>
        <p:blipFill>
          <a:blip r:embed="rId2">
            <a:extLst>
              <a:ext uri="{28A0092B-C50C-407E-A947-70E740481C1C}">
                <a14:useLocalDpi xmlns:a14="http://schemas.microsoft.com/office/drawing/2010/main" val="0"/>
              </a:ext>
            </a:extLst>
          </a:blip>
          <a:srcRect l="3076" r="-2460"/>
          <a:stretch>
            <a:fillRect/>
          </a:stretch>
        </p:blipFill>
        <p:spPr bwMode="auto">
          <a:xfrm>
            <a:off x="19050" y="4779963"/>
            <a:ext cx="3078163"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2" descr="Z:\DOCUMENTATION\APEC SUMMIT\ABAC\DAY 2\APEC-SUMMIT OPENING SESSION\Opening_Ceo-Summit-061013-nym-1.jpg"/>
          <p:cNvPicPr>
            <a:picLocks noChangeAspect="1" noChangeArrowheads="1"/>
          </p:cNvPicPr>
          <p:nvPr/>
        </p:nvPicPr>
        <p:blipFill>
          <a:blip r:embed="rId3">
            <a:extLst>
              <a:ext uri="{28A0092B-C50C-407E-A947-70E740481C1C}">
                <a14:useLocalDpi xmlns:a14="http://schemas.microsoft.com/office/drawing/2010/main" val="0"/>
              </a:ext>
            </a:extLst>
          </a:blip>
          <a:srcRect t="16963"/>
          <a:stretch>
            <a:fillRect/>
          </a:stretch>
        </p:blipFill>
        <p:spPr bwMode="auto">
          <a:xfrm>
            <a:off x="2079625" y="1981200"/>
            <a:ext cx="5013325"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3" descr="Z:\DOCUMENTATION\APEC SUMMIT\ABAC\DAY 2\APEC-SUMMIT OPENING SESSION\Biola_violin_Iskandar_Widjadja-prasetyo_utomo_1.jpg"/>
          <p:cNvPicPr>
            <a:picLocks noChangeAspect="1" noChangeArrowheads="1"/>
          </p:cNvPicPr>
          <p:nvPr/>
        </p:nvPicPr>
        <p:blipFill>
          <a:blip r:embed="rId4">
            <a:extLst>
              <a:ext uri="{28A0092B-C50C-407E-A947-70E740481C1C}">
                <a14:useLocalDpi xmlns:a14="http://schemas.microsoft.com/office/drawing/2010/main" val="0"/>
              </a:ext>
            </a:extLst>
          </a:blip>
          <a:srcRect t="12138"/>
          <a:stretch>
            <a:fillRect/>
          </a:stretch>
        </p:blipFill>
        <p:spPr bwMode="auto">
          <a:xfrm>
            <a:off x="7092950" y="1981200"/>
            <a:ext cx="20320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4" descr="Z:\DOCUMENTATION\APEC SUMMIT\VVIP Arrival &amp; Departure\TONY ABBOT\_MG_9861.JPG"/>
          <p:cNvPicPr>
            <a:picLocks noChangeAspect="1" noChangeArrowheads="1"/>
          </p:cNvPicPr>
          <p:nvPr/>
        </p:nvPicPr>
        <p:blipFill>
          <a:blip r:embed="rId5">
            <a:extLst>
              <a:ext uri="{28A0092B-C50C-407E-A947-70E740481C1C}">
                <a14:useLocalDpi xmlns:a14="http://schemas.microsoft.com/office/drawing/2010/main" val="0"/>
              </a:ext>
            </a:extLst>
          </a:blip>
          <a:srcRect l="12334" t="2" r="10175" b="5113"/>
          <a:stretch>
            <a:fillRect/>
          </a:stretch>
        </p:blipFill>
        <p:spPr bwMode="auto">
          <a:xfrm>
            <a:off x="19050" y="6350"/>
            <a:ext cx="2393950"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5" descr="Z:\DOCUMENTATION\APEC SUMMIT\VVIP Arrival &amp; Departure\JOHN KERRY\m_IMG_6800.jpg"/>
          <p:cNvPicPr>
            <a:picLocks noChangeAspect="1" noChangeArrowheads="1"/>
          </p:cNvPicPr>
          <p:nvPr/>
        </p:nvPicPr>
        <p:blipFill>
          <a:blip r:embed="rId6">
            <a:extLst>
              <a:ext uri="{28A0092B-C50C-407E-A947-70E740481C1C}">
                <a14:useLocalDpi xmlns:a14="http://schemas.microsoft.com/office/drawing/2010/main" val="0"/>
              </a:ext>
            </a:extLst>
          </a:blip>
          <a:srcRect l="25429" t="24841" r="37286"/>
          <a:stretch>
            <a:fillRect/>
          </a:stretch>
        </p:blipFill>
        <p:spPr bwMode="auto">
          <a:xfrm>
            <a:off x="19050" y="1981200"/>
            <a:ext cx="2060575"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7" descr="Z:\DOCUMENTATION\APEC SUMMIT\Photo Setup\EXH GALLERY\_MG_988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4175" y="4779963"/>
            <a:ext cx="3103563"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8" descr="Z:\DOCUMENTATION\APEC SUMMIT\Photo Setup\NUSANTARA\_MG_983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8688" y="4779963"/>
            <a:ext cx="3103562"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10" descr="Z:\DOCUMENTATION\APEC SUMMIT\Tony Abbott - Press Conf\IMG_6916.JPG"/>
          <p:cNvPicPr>
            <a:picLocks noChangeAspect="1" noChangeArrowheads="1"/>
          </p:cNvPicPr>
          <p:nvPr/>
        </p:nvPicPr>
        <p:blipFill>
          <a:blip r:embed="rId9">
            <a:extLst>
              <a:ext uri="{28A0092B-C50C-407E-A947-70E740481C1C}">
                <a14:useLocalDpi xmlns:a14="http://schemas.microsoft.com/office/drawing/2010/main" val="0"/>
              </a:ext>
            </a:extLst>
          </a:blip>
          <a:srcRect l="18944"/>
          <a:stretch>
            <a:fillRect/>
          </a:stretch>
        </p:blipFill>
        <p:spPr bwMode="auto">
          <a:xfrm>
            <a:off x="4586288" y="6350"/>
            <a:ext cx="2376487"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1" descr="Z:\DOCUMENTATION\APEC SUMMIT\ABAC\DAY 2\5-APEC-The State Of Global Trading System_Where To Next\Sesi Kelima_Gita Wirjawan_Hiroma Yonekura_John Key_Michael Ducker_nyoman Budhiana-3.jpg"/>
          <p:cNvPicPr>
            <a:picLocks noChangeAspect="1" noChangeArrowheads="1"/>
          </p:cNvPicPr>
          <p:nvPr/>
        </p:nvPicPr>
        <p:blipFill>
          <a:blip r:embed="rId10">
            <a:extLst>
              <a:ext uri="{28A0092B-C50C-407E-A947-70E740481C1C}">
                <a14:useLocalDpi xmlns:a14="http://schemas.microsoft.com/office/drawing/2010/main" val="0"/>
              </a:ext>
            </a:extLst>
          </a:blip>
          <a:srcRect r="3542"/>
          <a:stretch>
            <a:fillRect/>
          </a:stretch>
        </p:blipFill>
        <p:spPr bwMode="auto">
          <a:xfrm>
            <a:off x="2132013" y="6350"/>
            <a:ext cx="2833687"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2" descr="Z:\DOCUMENTATION\APEC SUMMIT\ABAC\DAY 1\APEC-Registration Apec\Delegasi_APEC_CEO_Summit_Wahyu_Putro_A-3.jpg.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62750" y="6350"/>
            <a:ext cx="2349500"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53295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W:\MARCOMM\03 DOCUMENTATION\BICC EVENTS\Group M - March 2015\Prego 01.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176588" y="668338"/>
            <a:ext cx="2767125" cy="2637382"/>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W:\MARCOMM\03 DOCUMENTATION\BICC EVENTS\Group M - March 2015\Prego 05.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4163" y="671875"/>
            <a:ext cx="2778350" cy="2637382"/>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W:\MARCOMM\03 DOCUMENTATION\BICC EVENTS\Group M - March 2015\Prego 10.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72188" y="712788"/>
            <a:ext cx="2787650" cy="2592932"/>
          </a:xfrm>
          <a:prstGeom prst="rect">
            <a:avLst/>
          </a:prstGeom>
          <a:noFill/>
          <a:extLst>
            <a:ext uri="{909E8E84-426E-40DD-AFC4-6F175D3DCCD1}">
              <a14:hiddenFill xmlns:a14="http://schemas.microsoft.com/office/drawing/2010/main">
                <a:solidFill>
                  <a:srgbClr val="FFFFFF"/>
                </a:solidFill>
              </a14:hiddenFill>
            </a:ext>
          </a:extLst>
        </p:spPr>
      </p:pic>
      <p:pic>
        <p:nvPicPr>
          <p:cNvPr id="19461" name="Picture 5" descr="W:\MARCOMM\03 DOCUMENTATION\BICC EVENTS\Group M - March 2015\The Lounge 02.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84163" y="3597185"/>
            <a:ext cx="2778350" cy="2637382"/>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W:\MARCOMM\03 DOCUMENTATION\BICC EVENTS\Group M - March 2015\Group Check-in Counter.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072189" y="3612606"/>
            <a:ext cx="2787650" cy="2637382"/>
          </a:xfrm>
          <a:prstGeom prst="rect">
            <a:avLst/>
          </a:prstGeom>
          <a:noFill/>
          <a:extLst>
            <a:ext uri="{909E8E84-426E-40DD-AFC4-6F175D3DCCD1}">
              <a14:hiddenFill xmlns:a14="http://schemas.microsoft.com/office/drawing/2010/main">
                <a:solidFill>
                  <a:srgbClr val="FFFFFF"/>
                </a:solidFill>
              </a14:hiddenFill>
            </a:ext>
          </a:extLst>
        </p:spPr>
      </p:pic>
      <p:pic>
        <p:nvPicPr>
          <p:cNvPr id="19463" name="Picture 7" descr="W:\MARCOMM\03 DOCUMENTATION\BICC EVENTS\Group M - March 2015\Level 2 - branding03.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176588" y="3597185"/>
            <a:ext cx="2767125" cy="263738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74971BB6-1E3E-4357-BA67-16A58EFA7BA6}" type="slidenum">
              <a:rPr lang="en-US" smtClean="0"/>
              <a:pPr/>
              <a:t>62</a:t>
            </a:fld>
            <a:endParaRPr lang="en-US"/>
          </a:p>
        </p:txBody>
      </p:sp>
      <p:sp>
        <p:nvSpPr>
          <p:cNvPr id="2" name="Text Placeholder 1"/>
          <p:cNvSpPr>
            <a:spLocks noGrp="1"/>
          </p:cNvSpPr>
          <p:nvPr>
            <p:ph type="body" sz="quarter" idx="18"/>
          </p:nvPr>
        </p:nvSpPr>
        <p:spPr/>
        <p:txBody>
          <a:bodyPr/>
          <a:lstStyle/>
          <a:p>
            <a:r>
              <a:rPr lang="en-US" dirty="0"/>
              <a:t>Group M – Property Branding</a:t>
            </a:r>
          </a:p>
        </p:txBody>
      </p:sp>
      <p:sp>
        <p:nvSpPr>
          <p:cNvPr id="3" name="Text Placeholder 2"/>
          <p:cNvSpPr>
            <a:spLocks noGrp="1"/>
          </p:cNvSpPr>
          <p:nvPr>
            <p:ph type="body" sz="quarter" idx="19"/>
          </p:nvPr>
        </p:nvSpPr>
        <p:spPr/>
        <p:txBody>
          <a:bodyPr/>
          <a:lstStyle/>
          <a:p>
            <a:r>
              <a:rPr lang="en-US" dirty="0"/>
              <a:t>Group M – Property Branding</a:t>
            </a:r>
          </a:p>
        </p:txBody>
      </p:sp>
      <p:sp>
        <p:nvSpPr>
          <p:cNvPr id="4" name="Text Placeholder 3"/>
          <p:cNvSpPr>
            <a:spLocks noGrp="1"/>
          </p:cNvSpPr>
          <p:nvPr>
            <p:ph type="body" sz="quarter" idx="20"/>
          </p:nvPr>
        </p:nvSpPr>
        <p:spPr/>
        <p:txBody>
          <a:bodyPr/>
          <a:lstStyle/>
          <a:p>
            <a:r>
              <a:rPr lang="en-US" dirty="0"/>
              <a:t>Group M – Property Branding</a:t>
            </a:r>
          </a:p>
        </p:txBody>
      </p:sp>
      <p:sp>
        <p:nvSpPr>
          <p:cNvPr id="6" name="Text Placeholder 5"/>
          <p:cNvSpPr>
            <a:spLocks noGrp="1"/>
          </p:cNvSpPr>
          <p:nvPr>
            <p:ph type="body" sz="quarter" idx="27"/>
          </p:nvPr>
        </p:nvSpPr>
        <p:spPr/>
        <p:txBody>
          <a:bodyPr/>
          <a:lstStyle/>
          <a:p>
            <a:r>
              <a:rPr lang="en-US" dirty="0" smtClean="0"/>
              <a:t>Group M – Property Branding</a:t>
            </a:r>
            <a:endParaRPr lang="en-US" dirty="0"/>
          </a:p>
        </p:txBody>
      </p:sp>
      <p:sp>
        <p:nvSpPr>
          <p:cNvPr id="7" name="Text Placeholder 6"/>
          <p:cNvSpPr>
            <a:spLocks noGrp="1"/>
          </p:cNvSpPr>
          <p:nvPr>
            <p:ph type="body" sz="quarter" idx="28"/>
          </p:nvPr>
        </p:nvSpPr>
        <p:spPr/>
        <p:txBody>
          <a:bodyPr/>
          <a:lstStyle/>
          <a:p>
            <a:r>
              <a:rPr lang="en-US" dirty="0"/>
              <a:t>Group M – Property Branding</a:t>
            </a:r>
          </a:p>
        </p:txBody>
      </p:sp>
      <p:sp>
        <p:nvSpPr>
          <p:cNvPr id="8" name="Text Placeholder 7"/>
          <p:cNvSpPr>
            <a:spLocks noGrp="1"/>
          </p:cNvSpPr>
          <p:nvPr>
            <p:ph type="body" sz="quarter" idx="29"/>
          </p:nvPr>
        </p:nvSpPr>
        <p:spPr/>
        <p:txBody>
          <a:bodyPr/>
          <a:lstStyle/>
          <a:p>
            <a:r>
              <a:rPr lang="en-US" dirty="0"/>
              <a:t>Group M – Property Branding</a:t>
            </a:r>
          </a:p>
        </p:txBody>
      </p:sp>
    </p:spTree>
    <p:extLst>
      <p:ext uri="{BB962C8B-B14F-4D97-AF65-F5344CB8AC3E}">
        <p14:creationId xmlns:p14="http://schemas.microsoft.com/office/powerpoint/2010/main" val="366312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W:\MARCOMM\03 DOCUMENTATION\BICC EVENTS\SAMSUNG GROUP\_MG_9879.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84163" y="3577805"/>
            <a:ext cx="2778350" cy="2656762"/>
          </a:xfrm>
          <a:prstGeom prst="rect">
            <a:avLst/>
          </a:prstGeom>
          <a:noFill/>
          <a:extLst>
            <a:ext uri="{909E8E84-426E-40DD-AFC4-6F175D3DCCD1}">
              <a14:hiddenFill xmlns:a14="http://schemas.microsoft.com/office/drawing/2010/main">
                <a:solidFill>
                  <a:srgbClr val="FFFFFF"/>
                </a:solidFill>
              </a14:hiddenFill>
            </a:ext>
          </a:extLst>
        </p:spPr>
      </p:pic>
      <p:pic>
        <p:nvPicPr>
          <p:cNvPr id="25605" name="Picture 5" descr="W:\MARCOMM\03 DOCUMENTATION\BICC EVENTS\SAMSUNG GROUP\_MG_0059.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76590" y="3577805"/>
            <a:ext cx="2767124" cy="2656762"/>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W:\MARCOMM\03 DOCUMENTATION\BICC EVENTS\SAMSUNG GROUP\_MG_0129.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72188" y="3577805"/>
            <a:ext cx="2787651" cy="2656762"/>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W:\MARCOMM\03 DOCUMENTATION\BICC EVENTS\SAMSUNG GROUP\_MG_9858.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176589" y="662185"/>
            <a:ext cx="2767124" cy="2656762"/>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W:\MARCOMM\03 DOCUMENTATION\BICC EVENTS\SAMSUNG GROUP\_MG_9901.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072189" y="648958"/>
            <a:ext cx="2787649" cy="2656762"/>
          </a:xfrm>
          <a:prstGeom prst="rect">
            <a:avLst/>
          </a:prstGeom>
          <a:noFill/>
          <a:extLst>
            <a:ext uri="{909E8E84-426E-40DD-AFC4-6F175D3DCCD1}">
              <a14:hiddenFill xmlns:a14="http://schemas.microsoft.com/office/drawing/2010/main">
                <a:solidFill>
                  <a:srgbClr val="FFFFFF"/>
                </a:solidFill>
              </a14:hiddenFill>
            </a:ext>
          </a:extLst>
        </p:spPr>
      </p:pic>
      <p:pic>
        <p:nvPicPr>
          <p:cNvPr id="25607" name="Picture 7" descr="W:\MARCOMM\03 DOCUMENTATION\BICC EVENTS\SAMSUNG GROUP\_MG_9851.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84163" y="648958"/>
            <a:ext cx="2778350" cy="265676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74971BB6-1E3E-4357-BA67-16A58EFA7BA6}" type="slidenum">
              <a:rPr lang="en-US" smtClean="0"/>
              <a:pPr/>
              <a:t>63</a:t>
            </a:fld>
            <a:endParaRPr lang="en-US"/>
          </a:p>
        </p:txBody>
      </p:sp>
      <p:sp>
        <p:nvSpPr>
          <p:cNvPr id="2" name="Text Placeholder 1"/>
          <p:cNvSpPr>
            <a:spLocks noGrp="1"/>
          </p:cNvSpPr>
          <p:nvPr>
            <p:ph type="body" sz="quarter" idx="18"/>
          </p:nvPr>
        </p:nvSpPr>
        <p:spPr/>
        <p:txBody>
          <a:bodyPr/>
          <a:lstStyle/>
          <a:p>
            <a:r>
              <a:rPr lang="en-US" dirty="0"/>
              <a:t>Samsung – Property Branding</a:t>
            </a:r>
          </a:p>
        </p:txBody>
      </p:sp>
      <p:sp>
        <p:nvSpPr>
          <p:cNvPr id="3" name="Text Placeholder 2"/>
          <p:cNvSpPr>
            <a:spLocks noGrp="1"/>
          </p:cNvSpPr>
          <p:nvPr>
            <p:ph type="body" sz="quarter" idx="19"/>
          </p:nvPr>
        </p:nvSpPr>
        <p:spPr/>
        <p:txBody>
          <a:bodyPr/>
          <a:lstStyle/>
          <a:p>
            <a:r>
              <a:rPr lang="en-US" dirty="0"/>
              <a:t>Samsung – Property Branding</a:t>
            </a:r>
          </a:p>
        </p:txBody>
      </p:sp>
      <p:sp>
        <p:nvSpPr>
          <p:cNvPr id="4" name="Text Placeholder 3"/>
          <p:cNvSpPr>
            <a:spLocks noGrp="1"/>
          </p:cNvSpPr>
          <p:nvPr>
            <p:ph type="body" sz="quarter" idx="20"/>
          </p:nvPr>
        </p:nvSpPr>
        <p:spPr/>
        <p:txBody>
          <a:bodyPr/>
          <a:lstStyle/>
          <a:p>
            <a:r>
              <a:rPr lang="en-US" dirty="0"/>
              <a:t>Samsung – Property Branding</a:t>
            </a:r>
          </a:p>
        </p:txBody>
      </p:sp>
      <p:sp>
        <p:nvSpPr>
          <p:cNvPr id="6" name="Text Placeholder 5"/>
          <p:cNvSpPr>
            <a:spLocks noGrp="1"/>
          </p:cNvSpPr>
          <p:nvPr>
            <p:ph type="body" sz="quarter" idx="27"/>
          </p:nvPr>
        </p:nvSpPr>
        <p:spPr/>
        <p:txBody>
          <a:bodyPr/>
          <a:lstStyle/>
          <a:p>
            <a:r>
              <a:rPr lang="en-US" dirty="0" smtClean="0"/>
              <a:t>Samsung – Property Branding</a:t>
            </a:r>
            <a:endParaRPr lang="en-US" dirty="0"/>
          </a:p>
        </p:txBody>
      </p:sp>
      <p:sp>
        <p:nvSpPr>
          <p:cNvPr id="7" name="Text Placeholder 6"/>
          <p:cNvSpPr>
            <a:spLocks noGrp="1"/>
          </p:cNvSpPr>
          <p:nvPr>
            <p:ph type="body" sz="quarter" idx="28"/>
          </p:nvPr>
        </p:nvSpPr>
        <p:spPr/>
        <p:txBody>
          <a:bodyPr/>
          <a:lstStyle/>
          <a:p>
            <a:r>
              <a:rPr lang="en-US" dirty="0"/>
              <a:t>Samsung – Property Branding</a:t>
            </a:r>
          </a:p>
        </p:txBody>
      </p:sp>
      <p:sp>
        <p:nvSpPr>
          <p:cNvPr id="8" name="Text Placeholder 7"/>
          <p:cNvSpPr>
            <a:spLocks noGrp="1"/>
          </p:cNvSpPr>
          <p:nvPr>
            <p:ph type="body" sz="quarter" idx="29"/>
          </p:nvPr>
        </p:nvSpPr>
        <p:spPr/>
        <p:txBody>
          <a:bodyPr/>
          <a:lstStyle/>
          <a:p>
            <a:r>
              <a:rPr lang="en-US" dirty="0"/>
              <a:t>Samsung – Property Branding</a:t>
            </a:r>
          </a:p>
        </p:txBody>
      </p:sp>
    </p:spTree>
    <p:extLst>
      <p:ext uri="{BB962C8B-B14F-4D97-AF65-F5344CB8AC3E}">
        <p14:creationId xmlns:p14="http://schemas.microsoft.com/office/powerpoint/2010/main" val="302411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74971BB6-1E3E-4357-BA67-16A58EFA7BA6}" type="slidenum">
              <a:rPr lang="en-US" smtClean="0"/>
              <a:pPr/>
              <a:t>64</a:t>
            </a:fld>
            <a:endParaRPr lang="en-US"/>
          </a:p>
        </p:txBody>
      </p:sp>
      <p:sp>
        <p:nvSpPr>
          <p:cNvPr id="4" name="Title 3"/>
          <p:cNvSpPr>
            <a:spLocks noGrp="1"/>
          </p:cNvSpPr>
          <p:nvPr>
            <p:ph type="title"/>
          </p:nvPr>
        </p:nvSpPr>
        <p:spPr/>
        <p:txBody>
          <a:bodyPr>
            <a:normAutofit/>
          </a:bodyPr>
          <a:lstStyle/>
          <a:p>
            <a:r>
              <a:rPr lang="en-US" sz="2200" dirty="0" smtClean="0"/>
              <a:t>Awards</a:t>
            </a:r>
            <a:endParaRPr lang="en-US" sz="2200" dirty="0"/>
          </a:p>
        </p:txBody>
      </p:sp>
      <p:pic>
        <p:nvPicPr>
          <p:cNvPr id="5" name="Picture 2" descr="Z:\DOCUMENTATION\00 AWARDS\2017 Awards L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304" r="50023"/>
          <a:stretch/>
        </p:blipFill>
        <p:spPr bwMode="auto">
          <a:xfrm>
            <a:off x="967988" y="2225588"/>
            <a:ext cx="4835911" cy="20137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01 LOGO\OTHERS\28190_travellers_have_spoken_2017.jpg"/>
          <p:cNvPicPr>
            <a:picLocks noChangeAspect="1" noChangeArrowheads="1"/>
          </p:cNvPicPr>
          <p:nvPr/>
        </p:nvPicPr>
        <p:blipFill rotWithShape="1">
          <a:blip r:embed="rId3">
            <a:extLst>
              <a:ext uri="{28A0092B-C50C-407E-A947-70E740481C1C}">
                <a14:useLocalDpi xmlns:a14="http://schemas.microsoft.com/office/drawing/2010/main" val="0"/>
              </a:ext>
            </a:extLst>
          </a:blip>
          <a:srcRect l="21839" r="22161"/>
          <a:stretch/>
        </p:blipFill>
        <p:spPr bwMode="auto">
          <a:xfrm>
            <a:off x="5911714" y="2298700"/>
            <a:ext cx="1797184" cy="180635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Z:\DOCUMENTATION\00 AWARDS\International Hotel Award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7994" y="4239290"/>
            <a:ext cx="2011810" cy="191871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Z:\DOCUMENTATION\00 AWARDS\2017_07_25 Smart Travel Awards 2017\DSC07077 cop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5844" y="4277390"/>
            <a:ext cx="2548594" cy="195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5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90862" y="2488187"/>
            <a:ext cx="3905312" cy="3645155"/>
          </a:xfrm>
        </p:spPr>
        <p:txBody>
          <a:bodyPr>
            <a:noAutofit/>
          </a:bodyPr>
          <a:lstStyle/>
          <a:p>
            <a:r>
              <a:rPr lang="en-GB" sz="1000" dirty="0"/>
              <a:t>Best Indonesia Leading Family Resort by Indonesia Travel Tourism Awards 2017/2018</a:t>
            </a:r>
            <a:endParaRPr lang="en-US" sz="1000" dirty="0"/>
          </a:p>
          <a:p>
            <a:r>
              <a:rPr lang="en-GB" sz="1000" dirty="0"/>
              <a:t>Best Luxury Family Beach Resort, Country winner by 2017 World Luxury Hotel Awards</a:t>
            </a:r>
            <a:endParaRPr lang="en-US" sz="1000" dirty="0"/>
          </a:p>
          <a:p>
            <a:r>
              <a:rPr lang="en-GB" sz="1000" dirty="0"/>
              <a:t>Best Luxury Family Hotel, Regional winner by 2017 World Luxury Hotel Awards</a:t>
            </a:r>
            <a:endParaRPr lang="en-US" sz="1000" dirty="0"/>
          </a:p>
          <a:p>
            <a:r>
              <a:rPr lang="en-GB" sz="1000" dirty="0"/>
              <a:t>Best Luxury Hotel &amp; Conference Centre, Regional winner by 2017 World Luxury Hotel Awards</a:t>
            </a:r>
            <a:endParaRPr lang="en-US" sz="1000" dirty="0"/>
          </a:p>
          <a:p>
            <a:r>
              <a:rPr lang="en-GB" sz="1000" dirty="0"/>
              <a:t>Listed #1 on Top 10 Family Resorts in Bali by Holiday with Kids Reader’s Choice 2017</a:t>
            </a:r>
            <a:endParaRPr lang="en-US" sz="1000" dirty="0"/>
          </a:p>
          <a:p>
            <a:r>
              <a:rPr lang="en-GB" sz="1000" dirty="0"/>
              <a:t>Luxury Wellness Spa, 2017 Global Winner by World Luxury Spa Awards </a:t>
            </a:r>
            <a:endParaRPr lang="en-US" sz="1000" dirty="0"/>
          </a:p>
          <a:p>
            <a:r>
              <a:rPr lang="en-GB" sz="1000" dirty="0"/>
              <a:t>Luxury Family Restaurant for Prego, 2017 Regional Winner by World Luxury Restaurant Awards </a:t>
            </a:r>
            <a:endParaRPr lang="en-US" sz="1000" dirty="0"/>
          </a:p>
        </p:txBody>
      </p:sp>
      <p:sp>
        <p:nvSpPr>
          <p:cNvPr id="12" name="Slide Number Placeholder 11"/>
          <p:cNvSpPr>
            <a:spLocks noGrp="1"/>
          </p:cNvSpPr>
          <p:nvPr>
            <p:ph type="sldNum" sz="quarter" idx="12"/>
          </p:nvPr>
        </p:nvSpPr>
        <p:spPr/>
        <p:txBody>
          <a:bodyPr/>
          <a:lstStyle/>
          <a:p>
            <a:fld id="{74971BB6-1E3E-4357-BA67-16A58EFA7BA6}" type="slidenum">
              <a:rPr lang="en-US" smtClean="0"/>
              <a:pPr/>
              <a:t>65</a:t>
            </a:fld>
            <a:endParaRPr lang="en-US"/>
          </a:p>
        </p:txBody>
      </p:sp>
      <p:sp>
        <p:nvSpPr>
          <p:cNvPr id="4" name="Title 3"/>
          <p:cNvSpPr>
            <a:spLocks noGrp="1"/>
          </p:cNvSpPr>
          <p:nvPr>
            <p:ph type="title"/>
          </p:nvPr>
        </p:nvSpPr>
        <p:spPr/>
        <p:txBody>
          <a:bodyPr>
            <a:normAutofit/>
          </a:bodyPr>
          <a:lstStyle/>
          <a:p>
            <a:r>
              <a:rPr lang="en-US" sz="2200" dirty="0" smtClean="0"/>
              <a:t>2017 Awards</a:t>
            </a:r>
            <a:endParaRPr lang="en-US" sz="2200" dirty="0">
              <a:solidFill>
                <a:srgbClr val="FF0000"/>
              </a:solidFill>
            </a:endParaRPr>
          </a:p>
        </p:txBody>
      </p:sp>
      <p:sp>
        <p:nvSpPr>
          <p:cNvPr id="7" name="Text Placeholder 6"/>
          <p:cNvSpPr>
            <a:spLocks noGrp="1"/>
          </p:cNvSpPr>
          <p:nvPr>
            <p:ph type="body" sz="quarter" idx="17"/>
          </p:nvPr>
        </p:nvSpPr>
        <p:spPr>
          <a:xfrm>
            <a:off x="4791202" y="2488194"/>
            <a:ext cx="4068636" cy="3943919"/>
          </a:xfrm>
        </p:spPr>
        <p:txBody>
          <a:bodyPr>
            <a:noAutofit/>
          </a:bodyPr>
          <a:lstStyle/>
          <a:p>
            <a:r>
              <a:rPr lang="en-GB" sz="1000" dirty="0" smtClean="0"/>
              <a:t>Best </a:t>
            </a:r>
            <a:r>
              <a:rPr lang="en-GB" sz="1000" dirty="0"/>
              <a:t>Italian Restaurant for Prego (1</a:t>
            </a:r>
            <a:r>
              <a:rPr lang="en-GB" sz="1000" baseline="30000" dirty="0"/>
              <a:t>st</a:t>
            </a:r>
            <a:r>
              <a:rPr lang="en-GB" sz="1000" dirty="0"/>
              <a:t> runner up) by </a:t>
            </a:r>
            <a:r>
              <a:rPr lang="en-GB" sz="1000" dirty="0" err="1"/>
              <a:t>Now!Bali’s</a:t>
            </a:r>
            <a:r>
              <a:rPr lang="en-GB" sz="1000" dirty="0"/>
              <a:t> Best Restaurant, Bar &amp; Café Awards 2017</a:t>
            </a:r>
            <a:endParaRPr lang="en-US" sz="1000" dirty="0"/>
          </a:p>
          <a:p>
            <a:r>
              <a:rPr lang="en-GB" sz="1000" dirty="0"/>
              <a:t>Best Spanish Restaurant for Velada Tapas Bar &amp; Kitchen (2</a:t>
            </a:r>
            <a:r>
              <a:rPr lang="en-GB" sz="1000" baseline="30000" dirty="0"/>
              <a:t>nd</a:t>
            </a:r>
            <a:r>
              <a:rPr lang="en-GB" sz="1000" dirty="0"/>
              <a:t> runner up) by </a:t>
            </a:r>
            <a:r>
              <a:rPr lang="en-GB" sz="1000" dirty="0" err="1"/>
              <a:t>Now!Bali’s</a:t>
            </a:r>
            <a:r>
              <a:rPr lang="en-GB" sz="1000" dirty="0"/>
              <a:t> Best Restaurant, Bar &amp; Café Awards 2017</a:t>
            </a:r>
            <a:endParaRPr lang="en-US" sz="1000" dirty="0"/>
          </a:p>
          <a:p>
            <a:r>
              <a:rPr lang="en-GB" sz="1000" dirty="0"/>
              <a:t>Best Japanese Restaurant for </a:t>
            </a:r>
            <a:r>
              <a:rPr lang="en-GB" sz="1000" dirty="0" err="1"/>
              <a:t>Hamabe</a:t>
            </a:r>
            <a:r>
              <a:rPr lang="en-GB" sz="1000" dirty="0"/>
              <a:t> (2</a:t>
            </a:r>
            <a:r>
              <a:rPr lang="en-GB" sz="1000" baseline="30000" dirty="0"/>
              <a:t>nd</a:t>
            </a:r>
            <a:r>
              <a:rPr lang="en-GB" sz="1000" dirty="0"/>
              <a:t> runner up) by </a:t>
            </a:r>
            <a:r>
              <a:rPr lang="en-GB" sz="1000" dirty="0" err="1"/>
              <a:t>Now!Bali’s</a:t>
            </a:r>
            <a:r>
              <a:rPr lang="en-GB" sz="1000" dirty="0"/>
              <a:t> Best Restaurant, Bar &amp; Café Awards 2017</a:t>
            </a:r>
            <a:endParaRPr lang="en-US" sz="1000" dirty="0"/>
          </a:p>
          <a:p>
            <a:r>
              <a:rPr lang="en-GB" sz="1000" dirty="0"/>
              <a:t>Best Conference Hotels, Best in Travel 2017 by Smart Travel Asia</a:t>
            </a:r>
            <a:endParaRPr lang="en-US" sz="1000" dirty="0"/>
          </a:p>
          <a:p>
            <a:r>
              <a:rPr lang="en-GB" sz="1000" dirty="0"/>
              <a:t>Best Large Hotel, 2017 International Hotel Awards</a:t>
            </a:r>
            <a:endParaRPr lang="en-US" sz="1000" dirty="0"/>
          </a:p>
          <a:p>
            <a:r>
              <a:rPr lang="en-GB" sz="1000" dirty="0"/>
              <a:t>International Five Star Standard, 2017 International Hotel Awards</a:t>
            </a:r>
            <a:endParaRPr lang="en-US" sz="1000" dirty="0"/>
          </a:p>
          <a:p>
            <a:r>
              <a:rPr lang="en-GB" sz="1000" dirty="0"/>
              <a:t>2017 Certificate of Excellence by TripAdvisor</a:t>
            </a:r>
            <a:endParaRPr lang="en-US" sz="1000" dirty="0"/>
          </a:p>
        </p:txBody>
      </p:sp>
    </p:spTree>
    <p:extLst>
      <p:ext uri="{BB962C8B-B14F-4D97-AF65-F5344CB8AC3E}">
        <p14:creationId xmlns:p14="http://schemas.microsoft.com/office/powerpoint/2010/main" val="2441313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t="5418" b="5418"/>
          <a:stretch>
            <a:fillRect/>
          </a:stretch>
        </p:blipFill>
        <p:spPr/>
      </p:pic>
      <p:sp>
        <p:nvSpPr>
          <p:cNvPr id="2" name="Title 1"/>
          <p:cNvSpPr>
            <a:spLocks noGrp="1"/>
          </p:cNvSpPr>
          <p:nvPr>
            <p:ph type="title"/>
          </p:nvPr>
        </p:nvSpPr>
        <p:spPr/>
        <p:txBody>
          <a:bodyPr/>
          <a:lstStyle/>
          <a:p>
            <a:r>
              <a:rPr lang="en-US" dirty="0" smtClean="0"/>
              <a:t>Contacts</a:t>
            </a:r>
            <a:endParaRPr lang="en-US" dirty="0"/>
          </a:p>
        </p:txBody>
      </p:sp>
      <p:sp>
        <p:nvSpPr>
          <p:cNvPr id="16" name="Slide Number Placeholder 15"/>
          <p:cNvSpPr>
            <a:spLocks noGrp="1"/>
          </p:cNvSpPr>
          <p:nvPr>
            <p:ph type="sldNum" sz="quarter" idx="14"/>
          </p:nvPr>
        </p:nvSpPr>
        <p:spPr/>
        <p:txBody>
          <a:bodyPr/>
          <a:lstStyle/>
          <a:p>
            <a:fld id="{74971BB6-1E3E-4357-BA67-16A58EFA7BA6}" type="slidenum">
              <a:rPr lang="en-US" smtClean="0"/>
              <a:pPr/>
              <a:t>66</a:t>
            </a:fld>
            <a:endParaRPr lang="en-US" dirty="0"/>
          </a:p>
        </p:txBody>
      </p:sp>
      <p:cxnSp>
        <p:nvCxnSpPr>
          <p:cNvPr id="14" name="Straight Connector 13"/>
          <p:cNvCxnSpPr/>
          <p:nvPr userDrawn="1"/>
        </p:nvCxnSpPr>
        <p:spPr>
          <a:xfrm flipH="1">
            <a:off x="284310" y="1257938"/>
            <a:ext cx="8571827" cy="1504"/>
          </a:xfrm>
          <a:prstGeom prst="line">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8" name="Picture 7" descr="wesko-98023-Westin Hotels Resorts Brand Logo Knockout version Click.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0611" y="727166"/>
            <a:ext cx="879819" cy="238284"/>
          </a:xfrm>
          <a:prstGeom prst="rect">
            <a:avLst/>
          </a:prstGeom>
        </p:spPr>
      </p:pic>
      <p:cxnSp>
        <p:nvCxnSpPr>
          <p:cNvPr id="7" name="Straight Connector 6"/>
          <p:cNvCxnSpPr/>
          <p:nvPr/>
        </p:nvCxnSpPr>
        <p:spPr>
          <a:xfrm flipH="1">
            <a:off x="284311" y="3130716"/>
            <a:ext cx="857182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1"/>
          <p:cNvSpPr txBox="1">
            <a:spLocks/>
          </p:cNvSpPr>
          <p:nvPr/>
        </p:nvSpPr>
        <p:spPr>
          <a:xfrm>
            <a:off x="188416" y="3436855"/>
            <a:ext cx="4122327" cy="852413"/>
          </a:xfrm>
          <a:prstGeom prst="rect">
            <a:avLst/>
          </a:prstGeom>
        </p:spPr>
        <p:txBody>
          <a:bodyPr>
            <a:noAutofit/>
          </a:bodyPr>
          <a:lstStyle>
            <a:lvl1pPr marL="0" indent="0" algn="l" defTabSz="914354" rtl="0" eaLnBrk="1" latinLnBrk="0" hangingPunct="1">
              <a:spcBef>
                <a:spcPts val="1260"/>
              </a:spcBef>
              <a:spcAft>
                <a:spcPts val="0"/>
              </a:spcAft>
              <a:buFont typeface="Lucida Grande"/>
              <a:buNone/>
              <a:defRPr sz="1200" b="0" i="0" kern="1200">
                <a:solidFill>
                  <a:srgbClr val="404347"/>
                </a:solidFill>
                <a:latin typeface="Arial"/>
                <a:ea typeface="+mn-ea"/>
                <a:cs typeface="Arial"/>
              </a:defRPr>
            </a:lvl1pPr>
            <a:lvl2pPr marL="117793" indent="-117793" algn="l" defTabSz="914354" rtl="0" eaLnBrk="1" latinLnBrk="0" hangingPunct="1">
              <a:spcBef>
                <a:spcPts val="840"/>
              </a:spcBef>
              <a:spcAft>
                <a:spcPts val="0"/>
              </a:spcAft>
              <a:buFont typeface="Arial"/>
              <a:buChar char="•"/>
              <a:defRPr sz="1200" b="0" i="0" kern="1200">
                <a:solidFill>
                  <a:srgbClr val="404347"/>
                </a:solidFill>
                <a:latin typeface="Arial"/>
                <a:ea typeface="+mn-ea"/>
                <a:cs typeface="Arial"/>
              </a:defRPr>
            </a:lvl2pPr>
            <a:lvl3pPr marL="281147" indent="-163354" algn="l" defTabSz="806768" rtl="0" eaLnBrk="1" latinLnBrk="0" hangingPunct="1">
              <a:spcBef>
                <a:spcPts val="560"/>
              </a:spcBef>
              <a:spcAft>
                <a:spcPts val="0"/>
              </a:spcAft>
              <a:buFont typeface="Lucida Grande"/>
              <a:buChar char="–"/>
              <a:defRPr sz="1200" b="0" i="0" kern="1200">
                <a:solidFill>
                  <a:srgbClr val="404347"/>
                </a:solidFill>
                <a:latin typeface="Arial"/>
                <a:ea typeface="+mn-ea"/>
                <a:cs typeface="Arial"/>
              </a:defRPr>
            </a:lvl3pPr>
            <a:lvl4pPr marL="400050" indent="-118904" algn="l" defTabSz="914354" rtl="0" eaLnBrk="1" latinLnBrk="0" hangingPunct="1">
              <a:spcBef>
                <a:spcPct val="20000"/>
              </a:spcBef>
              <a:buFont typeface="Arial"/>
              <a:buChar char="•"/>
              <a:defRPr sz="1050" b="0" i="0" kern="1200">
                <a:solidFill>
                  <a:srgbClr val="404347"/>
                </a:solidFill>
                <a:latin typeface="Arial"/>
                <a:ea typeface="+mn-ea"/>
                <a:cs typeface="Arial"/>
              </a:defRPr>
            </a:lvl4pPr>
            <a:lvl5pPr marL="598964" indent="-198914" algn="l" defTabSz="914354" rtl="0" eaLnBrk="1" latinLnBrk="0" hangingPunct="1">
              <a:spcBef>
                <a:spcPct val="20000"/>
              </a:spcBef>
              <a:buFont typeface="Arial"/>
              <a:buChar char="–"/>
              <a:tabLst/>
              <a:defRPr sz="1050" b="0" i="0" kern="1200">
                <a:solidFill>
                  <a:srgbClr val="404347"/>
                </a:solidFill>
                <a:latin typeface="Arial"/>
                <a:ea typeface="+mn-ea"/>
                <a:cs typeface="Arial"/>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1"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baseline="30000" dirty="0">
                <a:solidFill>
                  <a:schemeClr val="tx1"/>
                </a:solidFill>
              </a:rPr>
              <a:t>www.westin.com/bali</a:t>
            </a:r>
            <a:br>
              <a:rPr lang="en-US" sz="2400" b="1" baseline="30000" dirty="0">
                <a:solidFill>
                  <a:schemeClr val="tx1"/>
                </a:solidFill>
              </a:rPr>
            </a:br>
            <a:r>
              <a:rPr lang="en-US" sz="1800" dirty="0" smtClean="0">
                <a:solidFill>
                  <a:schemeClr val="tx1"/>
                </a:solidFill>
              </a:rPr>
              <a:t>Reservation.00035@westin.com</a:t>
            </a:r>
            <a:endParaRPr lang="en-US" sz="1800" dirty="0">
              <a:solidFill>
                <a:schemeClr val="tx1"/>
              </a:solidFill>
            </a:endParaRPr>
          </a:p>
        </p:txBody>
      </p:sp>
    </p:spTree>
    <p:extLst>
      <p:ext uri="{BB962C8B-B14F-4D97-AF65-F5344CB8AC3E}">
        <p14:creationId xmlns:p14="http://schemas.microsoft.com/office/powerpoint/2010/main" val="366284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00 PHOTOS\00 PANDU PHOTOS\PANTAI KARANG\_MG_0556 Getty 2.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3413" r="8104"/>
          <a:stretch/>
        </p:blipFill>
        <p:spPr bwMode="auto">
          <a:xfrm>
            <a:off x="-1" y="7938"/>
            <a:ext cx="9144001" cy="685006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74971BB6-1E3E-4357-BA67-16A58EFA7BA6}" type="slidenum">
              <a:rPr lang="en-US" smtClean="0"/>
              <a:pPr/>
              <a:t>7</a:t>
            </a:fld>
            <a:endParaRPr lang="en-US"/>
          </a:p>
        </p:txBody>
      </p:sp>
      <p:sp>
        <p:nvSpPr>
          <p:cNvPr id="6" name="Text Placeholder 5"/>
          <p:cNvSpPr>
            <a:spLocks noGrp="1"/>
          </p:cNvSpPr>
          <p:nvPr>
            <p:ph type="body" sz="quarter" idx="18"/>
          </p:nvPr>
        </p:nvSpPr>
        <p:spPr>
          <a:xfrm>
            <a:off x="-1" y="5667394"/>
            <a:ext cx="2403476" cy="342864"/>
          </a:xfrm>
        </p:spPr>
        <p:txBody>
          <a:bodyPr/>
          <a:lstStyle/>
          <a:p>
            <a:r>
              <a:rPr lang="en-US" dirty="0" smtClean="0"/>
              <a:t>SUNRISE AT NUSA DUA BEACH, BALI</a:t>
            </a:r>
            <a:endParaRPr lang="en-US" dirty="0"/>
          </a:p>
        </p:txBody>
      </p:sp>
    </p:spTree>
    <p:extLst>
      <p:ext uri="{BB962C8B-B14F-4D97-AF65-F5344CB8AC3E}">
        <p14:creationId xmlns:p14="http://schemas.microsoft.com/office/powerpoint/2010/main" val="245138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00 RESORT PHOTOS &amp; VIDEOS\LOW RESOLUTION PHOTOS\BEACH\Dream Beds 2.jpg"/>
          <p:cNvPicPr>
            <a:picLocks noChangeAspect="1" noChangeArrowheads="1"/>
          </p:cNvPicPr>
          <p:nvPr/>
        </p:nvPicPr>
        <p:blipFill rotWithShape="1">
          <a:blip r:embed="rId2">
            <a:extLst>
              <a:ext uri="{28A0092B-C50C-407E-A947-70E740481C1C}">
                <a14:useLocalDpi xmlns:a14="http://schemas.microsoft.com/office/drawing/2010/main" val="0"/>
              </a:ext>
            </a:extLst>
          </a:blip>
          <a:srcRect r="10975"/>
          <a:stretch/>
        </p:blipFill>
        <p:spPr bwMode="auto">
          <a:xfrm>
            <a:off x="0" y="7938"/>
            <a:ext cx="9144000" cy="685006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74971BB6-1E3E-4357-BA67-16A58EFA7BA6}" type="slidenum">
              <a:rPr lang="en-US" smtClean="0"/>
              <a:pPr/>
              <a:t>8</a:t>
            </a:fld>
            <a:endParaRPr lang="en-US"/>
          </a:p>
        </p:txBody>
      </p:sp>
      <p:sp>
        <p:nvSpPr>
          <p:cNvPr id="7" name="Text Placeholder 5"/>
          <p:cNvSpPr txBox="1">
            <a:spLocks/>
          </p:cNvSpPr>
          <p:nvPr/>
        </p:nvSpPr>
        <p:spPr>
          <a:xfrm>
            <a:off x="0" y="5667394"/>
            <a:ext cx="1683521" cy="342864"/>
          </a:xfrm>
          <a:prstGeom prst="rect">
            <a:avLst/>
          </a:prstGeom>
          <a:solidFill>
            <a:schemeClr val="bg2"/>
          </a:solidFill>
        </p:spPr>
        <p:txBody>
          <a:bodyPr vert="horz" wrap="square" lIns="320040" tIns="108814" rIns="91435" bIns="108814" rtlCol="0" anchor="ctr">
            <a:spAutoFit/>
          </a:bodyPr>
          <a:lstStyle>
            <a:lvl1pPr marL="0" indent="0" algn="l" defTabSz="914354" rtl="0" eaLnBrk="1" latinLnBrk="0" hangingPunct="1">
              <a:spcBef>
                <a:spcPts val="1260"/>
              </a:spcBef>
              <a:spcAft>
                <a:spcPts val="0"/>
              </a:spcAft>
              <a:buFont typeface="Lucida Grande"/>
              <a:buNone/>
              <a:defRPr sz="800" b="0" i="0" kern="1200">
                <a:solidFill>
                  <a:srgbClr val="FFFFFF"/>
                </a:solidFill>
                <a:latin typeface="Arial"/>
                <a:ea typeface="+mn-ea"/>
                <a:cs typeface="Arial"/>
              </a:defRPr>
            </a:lvl1pPr>
            <a:lvl2pPr marL="117793" indent="-117793" algn="l" defTabSz="914354" rtl="0" eaLnBrk="1" latinLnBrk="0" hangingPunct="1">
              <a:spcBef>
                <a:spcPts val="840"/>
              </a:spcBef>
              <a:spcAft>
                <a:spcPts val="0"/>
              </a:spcAft>
              <a:buFont typeface="Arial"/>
              <a:buChar char="•"/>
              <a:defRPr sz="800" b="0" i="0" kern="1200">
                <a:solidFill>
                  <a:srgbClr val="404347"/>
                </a:solidFill>
                <a:latin typeface="Arial"/>
                <a:ea typeface="+mn-ea"/>
                <a:cs typeface="Arial"/>
              </a:defRPr>
            </a:lvl2pPr>
            <a:lvl3pPr marL="281147" indent="-163354" algn="l" defTabSz="806768" rtl="0" eaLnBrk="1" latinLnBrk="0" hangingPunct="1">
              <a:spcBef>
                <a:spcPts val="560"/>
              </a:spcBef>
              <a:spcAft>
                <a:spcPts val="0"/>
              </a:spcAft>
              <a:buFont typeface="Lucida Grande"/>
              <a:buChar char="–"/>
              <a:defRPr sz="800" b="0" i="0" kern="1200">
                <a:solidFill>
                  <a:srgbClr val="404347"/>
                </a:solidFill>
                <a:latin typeface="Arial"/>
                <a:ea typeface="+mn-ea"/>
                <a:cs typeface="Arial"/>
              </a:defRPr>
            </a:lvl3pPr>
            <a:lvl4pPr marL="400050" indent="-118904" algn="l" defTabSz="914354" rtl="0" eaLnBrk="1" latinLnBrk="0" hangingPunct="1">
              <a:spcBef>
                <a:spcPct val="20000"/>
              </a:spcBef>
              <a:buFont typeface="Arial"/>
              <a:buChar char="•"/>
              <a:defRPr sz="800" b="0" i="0" kern="1200">
                <a:solidFill>
                  <a:srgbClr val="404347"/>
                </a:solidFill>
                <a:latin typeface="Arial"/>
                <a:ea typeface="+mn-ea"/>
                <a:cs typeface="Arial"/>
              </a:defRPr>
            </a:lvl4pPr>
            <a:lvl5pPr marL="598964" indent="-198914" algn="l" defTabSz="914354" rtl="0" eaLnBrk="1" latinLnBrk="0" hangingPunct="1">
              <a:spcBef>
                <a:spcPct val="20000"/>
              </a:spcBef>
              <a:buFont typeface="Arial"/>
              <a:buChar char="–"/>
              <a:tabLst/>
              <a:defRPr sz="800" b="0" i="0" kern="1200">
                <a:solidFill>
                  <a:srgbClr val="404347"/>
                </a:solidFill>
                <a:latin typeface="Arial"/>
                <a:ea typeface="+mn-ea"/>
                <a:cs typeface="Arial"/>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1"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NUSA DUA BEACH, BALI</a:t>
            </a:r>
            <a:endParaRPr lang="en-US" dirty="0"/>
          </a:p>
        </p:txBody>
      </p:sp>
    </p:spTree>
    <p:extLst>
      <p:ext uri="{BB962C8B-B14F-4D97-AF65-F5344CB8AC3E}">
        <p14:creationId xmlns:p14="http://schemas.microsoft.com/office/powerpoint/2010/main" val="31311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00 RESORT PHOTOS &amp; VIDEOS\LOW RESOLUTION PHOTOS\BEACH\Dream Bed &amp; Cocoon.jpg"/>
          <p:cNvPicPr>
            <a:picLocks noChangeAspect="1" noChangeArrowheads="1"/>
          </p:cNvPicPr>
          <p:nvPr/>
        </p:nvPicPr>
        <p:blipFill rotWithShape="1">
          <a:blip r:embed="rId2">
            <a:extLst>
              <a:ext uri="{28A0092B-C50C-407E-A947-70E740481C1C}">
                <a14:useLocalDpi xmlns:a14="http://schemas.microsoft.com/office/drawing/2010/main" val="0"/>
              </a:ext>
            </a:extLst>
          </a:blip>
          <a:srcRect l="4903" r="6085"/>
          <a:stretch/>
        </p:blipFill>
        <p:spPr bwMode="auto">
          <a:xfrm>
            <a:off x="-7143" y="0"/>
            <a:ext cx="9151144" cy="685641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74971BB6-1E3E-4357-BA67-16A58EFA7BA6}" type="slidenum">
              <a:rPr lang="en-US" smtClean="0"/>
              <a:pPr/>
              <a:t>9</a:t>
            </a:fld>
            <a:endParaRPr lang="en-US"/>
          </a:p>
        </p:txBody>
      </p:sp>
      <p:sp>
        <p:nvSpPr>
          <p:cNvPr id="7" name="Text Placeholder 5"/>
          <p:cNvSpPr txBox="1">
            <a:spLocks/>
          </p:cNvSpPr>
          <p:nvPr/>
        </p:nvSpPr>
        <p:spPr>
          <a:xfrm>
            <a:off x="0" y="5667394"/>
            <a:ext cx="1683521" cy="342864"/>
          </a:xfrm>
          <a:prstGeom prst="rect">
            <a:avLst/>
          </a:prstGeom>
          <a:solidFill>
            <a:schemeClr val="bg2"/>
          </a:solidFill>
        </p:spPr>
        <p:txBody>
          <a:bodyPr vert="horz" wrap="square" lIns="320040" tIns="108814" rIns="91435" bIns="108814" rtlCol="0" anchor="ctr">
            <a:spAutoFit/>
          </a:bodyPr>
          <a:lstStyle>
            <a:lvl1pPr marL="0" indent="0" algn="l" defTabSz="914354" rtl="0" eaLnBrk="1" latinLnBrk="0" hangingPunct="1">
              <a:spcBef>
                <a:spcPts val="1260"/>
              </a:spcBef>
              <a:spcAft>
                <a:spcPts val="0"/>
              </a:spcAft>
              <a:buFont typeface="Lucida Grande"/>
              <a:buNone/>
              <a:defRPr sz="800" b="0" i="0" kern="1200">
                <a:solidFill>
                  <a:srgbClr val="FFFFFF"/>
                </a:solidFill>
                <a:latin typeface="Arial"/>
                <a:ea typeface="+mn-ea"/>
                <a:cs typeface="Arial"/>
              </a:defRPr>
            </a:lvl1pPr>
            <a:lvl2pPr marL="117793" indent="-117793" algn="l" defTabSz="914354" rtl="0" eaLnBrk="1" latinLnBrk="0" hangingPunct="1">
              <a:spcBef>
                <a:spcPts val="840"/>
              </a:spcBef>
              <a:spcAft>
                <a:spcPts val="0"/>
              </a:spcAft>
              <a:buFont typeface="Arial"/>
              <a:buChar char="•"/>
              <a:defRPr sz="800" b="0" i="0" kern="1200">
                <a:solidFill>
                  <a:srgbClr val="404347"/>
                </a:solidFill>
                <a:latin typeface="Arial"/>
                <a:ea typeface="+mn-ea"/>
                <a:cs typeface="Arial"/>
              </a:defRPr>
            </a:lvl2pPr>
            <a:lvl3pPr marL="281147" indent="-163354" algn="l" defTabSz="806768" rtl="0" eaLnBrk="1" latinLnBrk="0" hangingPunct="1">
              <a:spcBef>
                <a:spcPts val="560"/>
              </a:spcBef>
              <a:spcAft>
                <a:spcPts val="0"/>
              </a:spcAft>
              <a:buFont typeface="Lucida Grande"/>
              <a:buChar char="–"/>
              <a:defRPr sz="800" b="0" i="0" kern="1200">
                <a:solidFill>
                  <a:srgbClr val="404347"/>
                </a:solidFill>
                <a:latin typeface="Arial"/>
                <a:ea typeface="+mn-ea"/>
                <a:cs typeface="Arial"/>
              </a:defRPr>
            </a:lvl3pPr>
            <a:lvl4pPr marL="400050" indent="-118904" algn="l" defTabSz="914354" rtl="0" eaLnBrk="1" latinLnBrk="0" hangingPunct="1">
              <a:spcBef>
                <a:spcPct val="20000"/>
              </a:spcBef>
              <a:buFont typeface="Arial"/>
              <a:buChar char="•"/>
              <a:defRPr sz="800" b="0" i="0" kern="1200">
                <a:solidFill>
                  <a:srgbClr val="404347"/>
                </a:solidFill>
                <a:latin typeface="Arial"/>
                <a:ea typeface="+mn-ea"/>
                <a:cs typeface="Arial"/>
              </a:defRPr>
            </a:lvl4pPr>
            <a:lvl5pPr marL="598964" indent="-198914" algn="l" defTabSz="914354" rtl="0" eaLnBrk="1" latinLnBrk="0" hangingPunct="1">
              <a:spcBef>
                <a:spcPct val="20000"/>
              </a:spcBef>
              <a:buFont typeface="Arial"/>
              <a:buChar char="–"/>
              <a:tabLst/>
              <a:defRPr sz="800" b="0" i="0" kern="1200">
                <a:solidFill>
                  <a:srgbClr val="404347"/>
                </a:solidFill>
                <a:latin typeface="Arial"/>
                <a:ea typeface="+mn-ea"/>
                <a:cs typeface="Arial"/>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1"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NUSA DUA BEACH, BALI</a:t>
            </a:r>
            <a:endParaRPr lang="en-US" dirty="0"/>
          </a:p>
        </p:txBody>
      </p:sp>
    </p:spTree>
    <p:extLst>
      <p:ext uri="{BB962C8B-B14F-4D97-AF65-F5344CB8AC3E}">
        <p14:creationId xmlns:p14="http://schemas.microsoft.com/office/powerpoint/2010/main" val="217487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2015 New Westin Brand Template ">
  <a:themeElements>
    <a:clrScheme name="Custom 36">
      <a:dk1>
        <a:srgbClr val="FFFFFF"/>
      </a:dk1>
      <a:lt1>
        <a:srgbClr val="404347"/>
      </a:lt1>
      <a:dk2>
        <a:srgbClr val="FFFFFF"/>
      </a:dk2>
      <a:lt2>
        <a:srgbClr val="404347"/>
      </a:lt2>
      <a:accent1>
        <a:srgbClr val="958C89"/>
      </a:accent1>
      <a:accent2>
        <a:srgbClr val="B9D6C6"/>
      </a:accent2>
      <a:accent3>
        <a:srgbClr val="FEFE6B"/>
      </a:accent3>
      <a:accent4>
        <a:srgbClr val="A36359"/>
      </a:accent4>
      <a:accent5>
        <a:srgbClr val="3B5449"/>
      </a:accent5>
      <a:accent6>
        <a:srgbClr val="000000"/>
      </a:accent6>
      <a:hlink>
        <a:srgbClr val="B9D5C6"/>
      </a:hlink>
      <a:folHlink>
        <a:srgbClr val="958C89"/>
      </a:folHlink>
    </a:clrScheme>
    <a:fontScheme name="2015 Westin Brand Fonts">
      <a:majorFont>
        <a:latin typeface="FreightDisp Pro Medium"/>
        <a:ea typeface=""/>
        <a:cs typeface=""/>
      </a:majorFont>
      <a:minorFont>
        <a:latin typeface="Graphik Starwoo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err="1"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4640</TotalTime>
  <Words>2126</Words>
  <Application>Microsoft Office PowerPoint</Application>
  <PresentationFormat>On-screen Show (4:3)</PresentationFormat>
  <Paragraphs>520</Paragraphs>
  <Slides>66</Slides>
  <Notes>10</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2015 New Westin Brand Template </vt:lpstr>
      <vt:lpstr>The Westin Resort Nusa Dua, Bali &amp;  Bali International Convention Centre</vt:lpstr>
      <vt:lpstr>Location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Resort Map</vt:lpstr>
      <vt:lpstr>Guest Rooms &amp; Suites</vt:lpstr>
      <vt:lpstr>Room categories ROH and suites</vt:lpstr>
      <vt:lpstr>Deluxe Room</vt:lpstr>
      <vt:lpstr>Premium Room</vt:lpstr>
      <vt:lpstr>One-Bedroom Suite</vt:lpstr>
      <vt:lpstr>Family Suite</vt:lpstr>
      <vt:lpstr>Ocean View Suite</vt:lpstr>
      <vt:lpstr>Two-Bedroom Suite</vt:lpstr>
      <vt:lpstr>PowerPoint Presentation</vt:lpstr>
      <vt:lpstr>PowerPoint Presentation</vt:lpstr>
      <vt:lpstr>Room categories ROH and suites</vt:lpstr>
      <vt:lpstr>Seasonal Tastes  All Day Dining Restaurant</vt:lpstr>
      <vt:lpstr>Velada Tapas Bar &amp; Kitchen</vt:lpstr>
      <vt:lpstr>Hamabe Japanese Restaurant</vt:lpstr>
      <vt:lpstr>Ikan Beachfront Restaurant &amp; Bar</vt:lpstr>
      <vt:lpstr>Prego Fun Italian Restaurant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Room Capacity Chart –1st Floor</vt:lpstr>
      <vt:lpstr>Room Capacity Chart –2nd Floor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Inspiring Events</vt:lpstr>
      <vt:lpstr>PowerPoint Presentation</vt:lpstr>
      <vt:lpstr>PowerPoint Presentation</vt:lpstr>
      <vt:lpstr>PowerPoint Presentation</vt:lpstr>
      <vt:lpstr>PowerPoint Presentation</vt:lpstr>
      <vt:lpstr>PowerPoint Presentation</vt:lpstr>
      <vt:lpstr>Awards</vt:lpstr>
      <vt:lpstr>2017 Awards</vt:lpstr>
      <vt:lpstr>Contacts</vt:lpstr>
    </vt:vector>
  </TitlesOfParts>
  <Company>Starwood Hotels &amp; Resorts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Starwood Hotels &amp; Resorts</dc:creator>
  <cp:lastModifiedBy>Pandu Adnyana</cp:lastModifiedBy>
  <cp:revision>458</cp:revision>
  <cp:lastPrinted>2017-06-26T03:12:05Z</cp:lastPrinted>
  <dcterms:created xsi:type="dcterms:W3CDTF">2015-07-21T13:54:51Z</dcterms:created>
  <dcterms:modified xsi:type="dcterms:W3CDTF">2018-07-30T06:50:23Z</dcterms:modified>
</cp:coreProperties>
</file>